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Carter One" panose="03080802040405060005" pitchFamily="66" charset="0"/>
      <p:regular r:id="rId14"/>
    </p:embeddedFont>
    <p:embeddedFont>
      <p:font typeface="Open Sans" panose="020B0606030504020204" pitchFamily="34" charset="0"/>
      <p:regular r:id="rId15"/>
      <p:bold r:id="rId16"/>
      <p:italic r:id="rId17"/>
      <p:boldItalic r:id="rId18"/>
    </p:embeddedFont>
    <p:embeddedFont>
      <p:font typeface="Rock Salt"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B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E6B4AB-6BE9-474C-B9D6-1F723FC8F6AA}" v="310" dt="2021-09-21T02:51:42.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8417" autoAdjust="0"/>
  </p:normalViewPr>
  <p:slideViewPr>
    <p:cSldViewPr snapToGrid="0">
      <p:cViewPr varScale="1">
        <p:scale>
          <a:sx n="29" d="100"/>
          <a:sy n="29" d="100"/>
        </p:scale>
        <p:origin x="974" y="34"/>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2DE6B4AB-6BE9-474C-B9D6-1F723FC8F6AA}"/>
    <pc:docChg chg="custSel modSld modHandout">
      <pc:chgData name="Stan Cox" userId="9376f276357bfffd" providerId="LiveId" clId="{2DE6B4AB-6BE9-474C-B9D6-1F723FC8F6AA}" dt="2021-09-21T02:52:41.674" v="8491" actId="15"/>
      <pc:docMkLst>
        <pc:docMk/>
      </pc:docMkLst>
      <pc:sldChg chg="modTransition modNotesTx">
        <pc:chgData name="Stan Cox" userId="9376f276357bfffd" providerId="LiveId" clId="{2DE6B4AB-6BE9-474C-B9D6-1F723FC8F6AA}" dt="2021-09-21T01:36:34.283" v="2899" actId="121"/>
        <pc:sldMkLst>
          <pc:docMk/>
          <pc:sldMk cId="1504234512" sldId="256"/>
        </pc:sldMkLst>
      </pc:sldChg>
      <pc:sldChg chg="modSp mod modTransition modAnim modNotesTx">
        <pc:chgData name="Stan Cox" userId="9376f276357bfffd" providerId="LiveId" clId="{2DE6B4AB-6BE9-474C-B9D6-1F723FC8F6AA}" dt="2021-09-21T02:50:35.823" v="8453" actId="20577"/>
        <pc:sldMkLst>
          <pc:docMk/>
          <pc:sldMk cId="1565252679" sldId="257"/>
        </pc:sldMkLst>
        <pc:spChg chg="mod">
          <ac:chgData name="Stan Cox" userId="9376f276357bfffd" providerId="LiveId" clId="{2DE6B4AB-6BE9-474C-B9D6-1F723FC8F6AA}" dt="2021-09-21T02:50:35.823" v="8453" actId="20577"/>
          <ac:spMkLst>
            <pc:docMk/>
            <pc:sldMk cId="1565252679" sldId="257"/>
            <ac:spMk id="2" creationId="{DAAE374B-0440-4A06-852B-FE6002E2927C}"/>
          </ac:spMkLst>
        </pc:spChg>
        <pc:spChg chg="mod">
          <ac:chgData name="Stan Cox" userId="9376f276357bfffd" providerId="LiveId" clId="{2DE6B4AB-6BE9-474C-B9D6-1F723FC8F6AA}" dt="2021-09-21T02:50:21.966" v="8441" actId="20577"/>
          <ac:spMkLst>
            <pc:docMk/>
            <pc:sldMk cId="1565252679" sldId="257"/>
            <ac:spMk id="3" creationId="{4B4E3AC3-7BCB-43C3-9A8D-8ED1F94B1732}"/>
          </ac:spMkLst>
        </pc:spChg>
        <pc:spChg chg="mod">
          <ac:chgData name="Stan Cox" userId="9376f276357bfffd" providerId="LiveId" clId="{2DE6B4AB-6BE9-474C-B9D6-1F723FC8F6AA}" dt="2021-09-21T02:02:16.649" v="3943" actId="207"/>
          <ac:spMkLst>
            <pc:docMk/>
            <pc:sldMk cId="1565252679" sldId="257"/>
            <ac:spMk id="4" creationId="{88801191-FA5F-46FD-AA47-4DB70DA874F8}"/>
          </ac:spMkLst>
        </pc:spChg>
      </pc:sldChg>
      <pc:sldChg chg="modSp mod modTransition modAnim modNotesTx">
        <pc:chgData name="Stan Cox" userId="9376f276357bfffd" providerId="LiveId" clId="{2DE6B4AB-6BE9-474C-B9D6-1F723FC8F6AA}" dt="2021-09-21T02:51:42.162" v="8481" actId="20577"/>
        <pc:sldMkLst>
          <pc:docMk/>
          <pc:sldMk cId="2730999643" sldId="258"/>
        </pc:sldMkLst>
        <pc:spChg chg="mod">
          <ac:chgData name="Stan Cox" userId="9376f276357bfffd" providerId="LiveId" clId="{2DE6B4AB-6BE9-474C-B9D6-1F723FC8F6AA}" dt="2021-09-21T02:51:42.162" v="8481" actId="20577"/>
          <ac:spMkLst>
            <pc:docMk/>
            <pc:sldMk cId="2730999643" sldId="258"/>
            <ac:spMk id="3" creationId="{4B4E3AC3-7BCB-43C3-9A8D-8ED1F94B1732}"/>
          </ac:spMkLst>
        </pc:spChg>
        <pc:spChg chg="mod">
          <ac:chgData name="Stan Cox" userId="9376f276357bfffd" providerId="LiveId" clId="{2DE6B4AB-6BE9-474C-B9D6-1F723FC8F6AA}" dt="2021-09-21T02:02:30.474" v="3973" actId="207"/>
          <ac:spMkLst>
            <pc:docMk/>
            <pc:sldMk cId="2730999643" sldId="258"/>
            <ac:spMk id="4" creationId="{88801191-FA5F-46FD-AA47-4DB70DA874F8}"/>
          </ac:spMkLst>
        </pc:spChg>
      </pc:sldChg>
      <pc:sldChg chg="modSp mod modTransition modNotesTx">
        <pc:chgData name="Stan Cox" userId="9376f276357bfffd" providerId="LiveId" clId="{2DE6B4AB-6BE9-474C-B9D6-1F723FC8F6AA}" dt="2021-09-21T02:52:41.674" v="8491" actId="15"/>
        <pc:sldMkLst>
          <pc:docMk/>
          <pc:sldMk cId="115138832" sldId="259"/>
        </pc:sldMkLst>
        <pc:spChg chg="mod">
          <ac:chgData name="Stan Cox" userId="9376f276357bfffd" providerId="LiveId" clId="{2DE6B4AB-6BE9-474C-B9D6-1F723FC8F6AA}" dt="2021-09-21T02:47:33.405" v="8405" actId="120"/>
          <ac:spMkLst>
            <pc:docMk/>
            <pc:sldMk cId="115138832" sldId="259"/>
            <ac:spMk id="2" creationId="{DAAE374B-0440-4A06-852B-FE6002E2927C}"/>
          </ac:spMkLst>
        </pc:spChg>
        <pc:spChg chg="mod">
          <ac:chgData name="Stan Cox" userId="9376f276357bfffd" providerId="LiveId" clId="{2DE6B4AB-6BE9-474C-B9D6-1F723FC8F6AA}" dt="2021-09-21T02:48:50.314" v="8421" actId="14100"/>
          <ac:spMkLst>
            <pc:docMk/>
            <pc:sldMk cId="115138832" sldId="259"/>
            <ac:spMk id="3" creationId="{4B4E3AC3-7BCB-43C3-9A8D-8ED1F94B173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4D6114-BB2F-4706-8CEC-2B9BD0C1E978}"/>
              </a:ext>
            </a:extLst>
          </p:cNvPr>
          <p:cNvSpPr>
            <a:spLocks noGrp="1"/>
          </p:cNvSpPr>
          <p:nvPr>
            <p:ph type="hdr" sz="quarter"/>
          </p:nvPr>
        </p:nvSpPr>
        <p:spPr>
          <a:xfrm>
            <a:off x="0" y="-1"/>
            <a:ext cx="3429000" cy="741405"/>
          </a:xfrm>
          <a:prstGeom prst="rect">
            <a:avLst/>
          </a:prstGeom>
        </p:spPr>
        <p:txBody>
          <a:bodyPr vert="horz" lIns="91440" tIns="45720" rIns="91440" bIns="45720" rtlCol="0"/>
          <a:lstStyle>
            <a:lvl1pPr algn="l">
              <a:defRPr sz="1200"/>
            </a:lvl1pPr>
          </a:lstStyle>
          <a:p>
            <a:r>
              <a:rPr lang="en-US" sz="1600" dirty="0">
                <a:latin typeface="Rock Salt" pitchFamily="2" charset="0"/>
              </a:rPr>
              <a:t>What Is </a:t>
            </a:r>
            <a:r>
              <a:rPr lang="en-US" sz="2800" dirty="0">
                <a:latin typeface="Carter One" panose="03080802040405060005" pitchFamily="66" charset="0"/>
              </a:rPr>
              <a:t>Autonomy?</a:t>
            </a:r>
          </a:p>
        </p:txBody>
      </p:sp>
      <p:sp>
        <p:nvSpPr>
          <p:cNvPr id="3" name="Date Placeholder 2">
            <a:extLst>
              <a:ext uri="{FF2B5EF4-FFF2-40B4-BE49-F238E27FC236}">
                <a16:creationId xmlns:a16="http://schemas.microsoft.com/office/drawing/2014/main" id="{CE0B2E14-C21A-457C-97E7-B715726889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September 26, 2021 @ 11:00 am</a:t>
            </a:r>
          </a:p>
        </p:txBody>
      </p:sp>
      <p:sp>
        <p:nvSpPr>
          <p:cNvPr id="4" name="Footer Placeholder 3">
            <a:extLst>
              <a:ext uri="{FF2B5EF4-FFF2-40B4-BE49-F238E27FC236}">
                <a16:creationId xmlns:a16="http://schemas.microsoft.com/office/drawing/2014/main" id="{AF9C7615-580F-4A41-996F-1F9A11D46C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E015DCF-B73B-4ACF-90C5-739F54CD94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7FA3472E-0C88-4C8B-850A-25874B63EE6C}" type="slidenum">
              <a:rPr lang="en-US" smtClean="0"/>
              <a:t>‹#›</a:t>
            </a:fld>
            <a:endParaRPr lang="en-US" dirty="0"/>
          </a:p>
        </p:txBody>
      </p:sp>
    </p:spTree>
    <p:extLst>
      <p:ext uri="{BB962C8B-B14F-4D97-AF65-F5344CB8AC3E}">
        <p14:creationId xmlns:p14="http://schemas.microsoft.com/office/powerpoint/2010/main" val="2838711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E4AD7-65E3-4BE4-815B-354CCC844E97}" type="datetimeFigureOut">
              <a:rPr lang="en-US" smtClean="0"/>
              <a:t>9/25/2021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26BE6-410F-45DE-B203-52FD8FF1C8F4}" type="slidenum">
              <a:rPr lang="en-US" smtClean="0"/>
              <a:t>‹#›</a:t>
            </a:fld>
            <a:endParaRPr lang="en-US"/>
          </a:p>
        </p:txBody>
      </p:sp>
    </p:spTree>
    <p:extLst>
      <p:ext uri="{BB962C8B-B14F-4D97-AF65-F5344CB8AC3E}">
        <p14:creationId xmlns:p14="http://schemas.microsoft.com/office/powerpoint/2010/main" val="63783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erriam-webster.com/dictionary/self-governmen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mn-lt"/>
              </a:rPr>
              <a:t>What Is Autonomy?</a:t>
            </a:r>
          </a:p>
          <a:p>
            <a:pPr marL="171450" indent="-171450">
              <a:buFont typeface="Arial" panose="020B0604020202020204" pitchFamily="34" charset="0"/>
              <a:buChar char="•"/>
            </a:pPr>
            <a:r>
              <a:rPr lang="en-US" b="1" i="0" dirty="0">
                <a:solidFill>
                  <a:srgbClr val="000000"/>
                </a:solidFill>
                <a:effectLst/>
                <a:latin typeface="+mn-lt"/>
              </a:rPr>
              <a:t>The concept of autonomy, as it refers to the New Testament Church, is widely misunderstood</a:t>
            </a:r>
          </a:p>
          <a:p>
            <a:pPr marL="628650" lvl="1" indent="-171450">
              <a:buFont typeface="Arial" panose="020B0604020202020204" pitchFamily="34" charset="0"/>
              <a:buChar char="•"/>
            </a:pPr>
            <a:r>
              <a:rPr lang="en-US" b="1" i="0" dirty="0">
                <a:solidFill>
                  <a:srgbClr val="000000"/>
                </a:solidFill>
                <a:effectLst/>
                <a:latin typeface="+mn-lt"/>
              </a:rPr>
              <a:t>First, note the New Testament pattern regarding the Lord’s church, established on Pentecost</a:t>
            </a:r>
          </a:p>
          <a:p>
            <a:pPr marL="1085850" lvl="2" indent="-171450">
              <a:buFont typeface="Arial" panose="020B0604020202020204" pitchFamily="34" charset="0"/>
              <a:buChar char="•"/>
            </a:pPr>
            <a:r>
              <a:rPr lang="en-US" b="0" i="0" dirty="0">
                <a:solidFill>
                  <a:srgbClr val="000000"/>
                </a:solidFill>
                <a:effectLst/>
                <a:latin typeface="+mn-lt"/>
              </a:rPr>
              <a:t>The church of Christ is a universal institution consisting of the saved.</a:t>
            </a:r>
          </a:p>
          <a:p>
            <a:pPr marL="1085850" lvl="2" indent="-171450">
              <a:buFont typeface="Arial" panose="020B0604020202020204" pitchFamily="34" charset="0"/>
              <a:buChar char="•"/>
            </a:pPr>
            <a:r>
              <a:rPr lang="en-US" b="0" i="0" dirty="0">
                <a:solidFill>
                  <a:srgbClr val="000000"/>
                </a:solidFill>
                <a:effectLst/>
                <a:latin typeface="+mn-lt"/>
              </a:rPr>
              <a:t>Every saved individual, past and present (those in fellowship with Jesus Christ) is a member of that church</a:t>
            </a:r>
          </a:p>
          <a:p>
            <a:pPr marL="0" lvl="0" indent="0">
              <a:buFont typeface="Arial" panose="020B0604020202020204" pitchFamily="34" charset="0"/>
              <a:buNone/>
            </a:pPr>
            <a:r>
              <a:rPr lang="en-US" b="1" i="0" dirty="0">
                <a:solidFill>
                  <a:srgbClr val="000000"/>
                </a:solidFill>
                <a:effectLst/>
                <a:latin typeface="+mn-lt"/>
              </a:rPr>
              <a:t>(Acts 2:47), </a:t>
            </a:r>
            <a:r>
              <a:rPr lang="en-US" b="0" i="1" dirty="0">
                <a:solidFill>
                  <a:srgbClr val="000000"/>
                </a:solidFill>
                <a:effectLst/>
                <a:latin typeface="+mn-lt"/>
              </a:rPr>
              <a:t>“</a:t>
            </a:r>
            <a:r>
              <a:rPr lang="en-US" i="1" dirty="0">
                <a:latin typeface="+mn-lt"/>
              </a:rPr>
              <a:t>And the Lord added to the church daily those who were being saved.”</a:t>
            </a:r>
          </a:p>
          <a:p>
            <a:pPr marL="628650" lvl="1" indent="-171450">
              <a:buFont typeface="Arial" panose="020B0604020202020204" pitchFamily="34" charset="0"/>
              <a:buChar char="•"/>
            </a:pPr>
            <a:r>
              <a:rPr lang="en-US" b="1" i="0" dirty="0">
                <a:solidFill>
                  <a:srgbClr val="000000"/>
                </a:solidFill>
                <a:effectLst/>
                <a:latin typeface="+mn-lt"/>
              </a:rPr>
              <a:t>Second, note that the New Testament reveals local assemblies (churches) made up of Christians in a particular time and place</a:t>
            </a:r>
          </a:p>
          <a:p>
            <a:pPr marL="1085850" lvl="2" indent="-171450">
              <a:buFont typeface="Arial" panose="020B0604020202020204" pitchFamily="34" charset="0"/>
              <a:buChar char="•"/>
            </a:pPr>
            <a:r>
              <a:rPr lang="en-US" b="0" i="0" dirty="0">
                <a:solidFill>
                  <a:srgbClr val="000000"/>
                </a:solidFill>
                <a:effectLst/>
                <a:latin typeface="+mn-lt"/>
              </a:rPr>
              <a:t>Paul, as an example, planted churches everywhere he went on his missionary journeys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000000"/>
                </a:solidFill>
                <a:effectLst/>
                <a:latin typeface="+mn-lt"/>
              </a:rPr>
              <a:t>(1 Corinthians 3:5-6), </a:t>
            </a:r>
            <a:r>
              <a:rPr lang="en-US" b="0" i="1" dirty="0">
                <a:solidFill>
                  <a:srgbClr val="000000"/>
                </a:solidFill>
                <a:effectLst/>
                <a:latin typeface="+mn-lt"/>
              </a:rPr>
              <a:t>“</a:t>
            </a:r>
            <a:r>
              <a:rPr lang="en-US" i="1" dirty="0"/>
              <a:t>Who then is Paul, and who is Apollos, but ministers through whom you believed, as the Lord gave to each one?</a:t>
            </a:r>
            <a:r>
              <a:rPr lang="en-US" i="1" baseline="30000" dirty="0"/>
              <a:t> 6</a:t>
            </a:r>
            <a:r>
              <a:rPr lang="en-US" i="1" dirty="0"/>
              <a:t> I planted, Apollos watered, but God gave the increase.”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mn-lt"/>
              </a:rPr>
              <a:t>The churches when qualified men existed, had men appointed to shepherd them in the way of righteousness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000000"/>
                </a:solidFill>
                <a:effectLst/>
                <a:latin typeface="+mn-lt"/>
              </a:rPr>
              <a:t>(Acts 14:23) [Paul and Barnabas], </a:t>
            </a:r>
            <a:r>
              <a:rPr lang="en-US" b="0" i="1" dirty="0">
                <a:solidFill>
                  <a:srgbClr val="000000"/>
                </a:solidFill>
                <a:effectLst/>
                <a:latin typeface="+mn-lt"/>
              </a:rPr>
              <a:t>“</a:t>
            </a:r>
            <a:r>
              <a:rPr lang="en-US" i="1" dirty="0"/>
              <a:t>So when they had appointed elders in every church, and prayed with fasting, they commended them to the Lord in whom they had believed.”</a:t>
            </a:r>
            <a:endParaRPr lang="en-US" b="0" i="1" dirty="0">
              <a:solidFill>
                <a:srgbClr val="000000"/>
              </a:solidFill>
              <a:effectLst/>
              <a:latin typeface="+mn-lt"/>
            </a:endParaRPr>
          </a:p>
          <a:p>
            <a:pPr marL="1085850" lvl="2" indent="-171450">
              <a:buFont typeface="Arial" panose="020B0604020202020204" pitchFamily="34" charset="0"/>
              <a:buChar char="•"/>
            </a:pPr>
            <a:r>
              <a:rPr lang="en-US" b="0" i="0" dirty="0">
                <a:solidFill>
                  <a:srgbClr val="000000"/>
                </a:solidFill>
                <a:effectLst/>
                <a:latin typeface="+mn-lt"/>
              </a:rPr>
              <a:t>Note the present existence of denominations is foreign to the New Testament (It is an invention of men, and has no place in our discussion today).</a:t>
            </a:r>
          </a:p>
          <a:p>
            <a:pPr marL="628650" lvl="1" indent="-171450">
              <a:buFont typeface="Arial" panose="020B0604020202020204" pitchFamily="34" charset="0"/>
              <a:buChar char="•"/>
            </a:pPr>
            <a:r>
              <a:rPr lang="en-US" b="1" i="0" dirty="0">
                <a:solidFill>
                  <a:srgbClr val="000000"/>
                </a:solidFill>
                <a:effectLst/>
                <a:latin typeface="+mn-lt"/>
              </a:rPr>
              <a:t>Our question:  Are local churches autonomous or not?</a:t>
            </a:r>
          </a:p>
          <a:p>
            <a:pPr marL="1085850" lvl="2" indent="-171450">
              <a:buFont typeface="Arial" panose="020B0604020202020204" pitchFamily="34" charset="0"/>
              <a:buChar char="•"/>
            </a:pPr>
            <a:r>
              <a:rPr lang="en-US" b="0" i="0" dirty="0">
                <a:solidFill>
                  <a:srgbClr val="000000"/>
                </a:solidFill>
                <a:effectLst/>
                <a:latin typeface="+mn-lt"/>
              </a:rPr>
              <a:t>To answer it, we need to know what we mean by autonomy</a:t>
            </a:r>
          </a:p>
          <a:p>
            <a:pPr marL="1085850" lvl="2" indent="-171450">
              <a:buFont typeface="Arial" panose="020B0604020202020204" pitchFamily="34" charset="0"/>
              <a:buChar char="•"/>
            </a:pPr>
            <a:r>
              <a:rPr lang="en-US" b="0" i="0" dirty="0">
                <a:solidFill>
                  <a:srgbClr val="000000"/>
                </a:solidFill>
                <a:effectLst/>
                <a:latin typeface="+mn-lt"/>
              </a:rPr>
              <a:t>Then we must look to scripture to answer the question</a:t>
            </a:r>
          </a:p>
          <a:p>
            <a:pPr marL="171450" lvl="0" indent="-171450">
              <a:buFont typeface="Arial" panose="020B0604020202020204" pitchFamily="34" charset="0"/>
              <a:buChar char="•"/>
            </a:pPr>
            <a:r>
              <a:rPr lang="en-US" b="1" i="0" dirty="0">
                <a:solidFill>
                  <a:srgbClr val="000000"/>
                </a:solidFill>
                <a:effectLst/>
                <a:latin typeface="+mn-lt"/>
              </a:rPr>
              <a:t>Defining autonomy:  (Note, the word is not found in the NKJ translation of the New Testament, but the concept might be!</a:t>
            </a:r>
          </a:p>
          <a:p>
            <a:pPr marL="628650" lvl="1" indent="-171450">
              <a:buFont typeface="Arial" panose="020B0604020202020204" pitchFamily="34" charset="0"/>
              <a:buChar char="•"/>
            </a:pPr>
            <a:r>
              <a:rPr lang="en-US" dirty="0">
                <a:latin typeface="+mn-lt"/>
              </a:rPr>
              <a:t>Etymology – (from Greek) auto – self; nomos – law (self law)</a:t>
            </a:r>
          </a:p>
          <a:p>
            <a:pPr marL="628650" lvl="1" indent="-171450">
              <a:buFont typeface="Arial" panose="020B0604020202020204" pitchFamily="34" charset="0"/>
              <a:buChar char="•"/>
            </a:pPr>
            <a:r>
              <a:rPr lang="en-US" dirty="0">
                <a:latin typeface="+mn-lt"/>
              </a:rPr>
              <a:t>First known use is in 1693.</a:t>
            </a:r>
          </a:p>
          <a:p>
            <a:pPr marL="628650" lvl="1" indent="-171450">
              <a:buFont typeface="Arial" panose="020B0604020202020204" pitchFamily="34" charset="0"/>
              <a:buChar char="•"/>
            </a:pPr>
            <a:r>
              <a:rPr lang="en-US" b="1" i="0" dirty="0">
                <a:solidFill>
                  <a:srgbClr val="303336"/>
                </a:solidFill>
                <a:effectLst/>
                <a:latin typeface="+mn-lt"/>
              </a:rPr>
              <a:t>1) </a:t>
            </a:r>
            <a:r>
              <a:rPr lang="en-US" b="0" i="0" dirty="0">
                <a:solidFill>
                  <a:srgbClr val="303336"/>
                </a:solidFill>
                <a:effectLst/>
                <a:latin typeface="+mn-lt"/>
              </a:rPr>
              <a:t>t</a:t>
            </a:r>
            <a:r>
              <a:rPr lang="en-US" b="0" i="0" dirty="0">
                <a:solidFill>
                  <a:srgbClr val="303336"/>
                </a:solidFill>
                <a:effectLst/>
                <a:latin typeface="Open Sans" panose="020B0606030504020204" pitchFamily="34" charset="0"/>
              </a:rPr>
              <a:t>he quality or state of being self-governing; </a:t>
            </a:r>
            <a:r>
              <a:rPr lang="en-US" b="0" i="1" dirty="0">
                <a:solidFill>
                  <a:srgbClr val="303336"/>
                </a:solidFill>
                <a:effectLst/>
                <a:latin typeface="Open Sans" panose="020B0606030504020204" pitchFamily="34" charset="0"/>
              </a:rPr>
              <a:t>especially</a:t>
            </a:r>
            <a:r>
              <a:rPr lang="en-US" b="0" i="0" dirty="0">
                <a:solidFill>
                  <a:srgbClr val="212529"/>
                </a:solidFill>
                <a:effectLst/>
                <a:latin typeface="Open Sans" panose="020B0606030504020204" pitchFamily="34" charset="0"/>
              </a:rPr>
              <a:t> the right of </a:t>
            </a:r>
            <a:r>
              <a:rPr lang="en-US" b="0" i="0" u="none" strike="noStrike" dirty="0">
                <a:solidFill>
                  <a:srgbClr val="265667"/>
                </a:solidFill>
                <a:effectLst/>
                <a:latin typeface="Open Sans" panose="020B0606030504020204" pitchFamily="34" charset="0"/>
                <a:hlinkClick r:id="rId3"/>
              </a:rPr>
              <a:t>self-government</a:t>
            </a:r>
            <a:r>
              <a:rPr lang="en-US" b="0" i="0" u="none" strike="noStrike" dirty="0">
                <a:solidFill>
                  <a:srgbClr val="265667"/>
                </a:solidFill>
                <a:effectLst/>
                <a:latin typeface="Open Sans" panose="020B0606030504020204" pitchFamily="34" charset="0"/>
              </a:rPr>
              <a:t>.  </a:t>
            </a:r>
            <a:r>
              <a:rPr lang="en-US" b="1" i="0" dirty="0">
                <a:solidFill>
                  <a:srgbClr val="212529"/>
                </a:solidFill>
                <a:effectLst/>
                <a:latin typeface="Open Sans" panose="020B0606030504020204" pitchFamily="34" charset="0"/>
              </a:rPr>
              <a:t>2)</a:t>
            </a:r>
            <a:r>
              <a:rPr lang="en-US" b="1" i="0" dirty="0">
                <a:solidFill>
                  <a:srgbClr val="303336"/>
                </a:solidFill>
                <a:effectLst/>
                <a:latin typeface="inherit"/>
              </a:rPr>
              <a:t> </a:t>
            </a:r>
            <a:r>
              <a:rPr lang="en-US" b="0" i="0" dirty="0">
                <a:solidFill>
                  <a:srgbClr val="303336"/>
                </a:solidFill>
                <a:effectLst/>
                <a:latin typeface="Open Sans" panose="020B0606030504020204" pitchFamily="34" charset="0"/>
              </a:rPr>
              <a:t>self-directing freedom and especially moral independence.  </a:t>
            </a:r>
            <a:r>
              <a:rPr lang="en-US" b="1" i="0" dirty="0">
                <a:solidFill>
                  <a:srgbClr val="212529"/>
                </a:solidFill>
                <a:effectLst/>
                <a:latin typeface="Open Sans" panose="020B0606030504020204" pitchFamily="34" charset="0"/>
              </a:rPr>
              <a:t>3)</a:t>
            </a:r>
            <a:r>
              <a:rPr lang="en-US" b="1" i="0" dirty="0">
                <a:solidFill>
                  <a:srgbClr val="303336"/>
                </a:solidFill>
                <a:effectLst/>
                <a:latin typeface="inherit"/>
              </a:rPr>
              <a:t> </a:t>
            </a:r>
            <a:r>
              <a:rPr lang="en-US" b="0" i="0" dirty="0">
                <a:solidFill>
                  <a:srgbClr val="303336"/>
                </a:solidFill>
                <a:effectLst/>
                <a:latin typeface="Open Sans" panose="020B0606030504020204" pitchFamily="34" charset="0"/>
              </a:rPr>
              <a:t>a self-governing state (Webster)</a:t>
            </a:r>
            <a:endParaRPr lang="en-US" b="0" i="0" dirty="0">
              <a:solidFill>
                <a:srgbClr val="212529"/>
              </a:solidFill>
              <a:effectLst/>
              <a:latin typeface="Open Sans" panose="020B0606030504020204" pitchFamily="34" charset="0"/>
            </a:endParaRPr>
          </a:p>
          <a:p>
            <a:pPr marL="171450" lvl="0" indent="-171450">
              <a:buFont typeface="Arial" panose="020B0604020202020204" pitchFamily="34" charset="0"/>
              <a:buChar char="•"/>
            </a:pPr>
            <a:r>
              <a:rPr lang="en-US" b="1" dirty="0">
                <a:latin typeface="+mn-lt"/>
              </a:rPr>
              <a:t>So, the question is:  Are the local congregations in the New Testament self governing (by right)?  Or, are they directed and limited by a hierarchal organizational structure, or central authority.</a:t>
            </a:r>
          </a:p>
          <a:p>
            <a:pPr marL="628650" lvl="1" indent="-171450">
              <a:buFont typeface="Arial" panose="020B0604020202020204" pitchFamily="34" charset="0"/>
              <a:buChar char="•"/>
            </a:pPr>
            <a:r>
              <a:rPr lang="en-US" b="1" dirty="0">
                <a:latin typeface="+mn-lt"/>
              </a:rPr>
              <a:t>Note:  In this we are not discussing the headship of Jesus Christ</a:t>
            </a:r>
          </a:p>
          <a:p>
            <a:pPr marL="628650" lvl="1" indent="-171450">
              <a:buFont typeface="Arial" panose="020B0604020202020204" pitchFamily="34" charset="0"/>
              <a:buChar char="•"/>
            </a:pPr>
            <a:r>
              <a:rPr lang="en-US" b="1" dirty="0">
                <a:latin typeface="+mn-lt"/>
              </a:rPr>
              <a:t>(Matthew 28:18), “</a:t>
            </a:r>
            <a:r>
              <a:rPr lang="en-US" dirty="0"/>
              <a:t>And Jesus came and spoke to them, saying, “All authority has been given to Me in heaven and on earth.”</a:t>
            </a:r>
          </a:p>
          <a:p>
            <a:pPr marL="628650" lvl="1" indent="-171450">
              <a:buFont typeface="Arial" panose="020B0604020202020204" pitchFamily="34" charset="0"/>
              <a:buChar char="•"/>
            </a:pPr>
            <a:r>
              <a:rPr lang="en-US" b="1" dirty="0">
                <a:latin typeface="+mn-lt"/>
              </a:rPr>
              <a:t>We ask if any man or group of men outside of the local assembly has the right to govern said congregation?</a:t>
            </a:r>
          </a:p>
          <a:p>
            <a:pPr marL="1085850" lvl="2" indent="-171450">
              <a:buFont typeface="Arial" panose="020B0604020202020204" pitchFamily="34" charset="0"/>
              <a:buChar char="•"/>
            </a:pPr>
            <a:r>
              <a:rPr lang="en-US" b="0" dirty="0">
                <a:latin typeface="+mn-lt"/>
              </a:rPr>
              <a:t>An eldership of another congregation?</a:t>
            </a:r>
          </a:p>
          <a:p>
            <a:pPr marL="1085850" lvl="2" indent="-171450">
              <a:buFont typeface="Arial" panose="020B0604020202020204" pitchFamily="34" charset="0"/>
              <a:buChar char="•"/>
            </a:pPr>
            <a:r>
              <a:rPr lang="en-US" b="0" dirty="0">
                <a:latin typeface="+mn-lt"/>
              </a:rPr>
              <a:t>A central “bishop” like the Pope of Rome?</a:t>
            </a:r>
          </a:p>
          <a:p>
            <a:pPr marL="1085850" lvl="2" indent="-171450">
              <a:buFont typeface="Arial" panose="020B0604020202020204" pitchFamily="34" charset="0"/>
              <a:buChar char="•"/>
            </a:pPr>
            <a:r>
              <a:rPr lang="en-US" b="0" dirty="0">
                <a:latin typeface="+mn-lt"/>
              </a:rPr>
              <a:t>A synod or ecclesiastical body?</a:t>
            </a:r>
          </a:p>
          <a:p>
            <a:pPr marL="1085850" lvl="2" indent="-171450">
              <a:buFont typeface="Arial" panose="020B0604020202020204" pitchFamily="34" charset="0"/>
              <a:buChar char="•"/>
            </a:pPr>
            <a:r>
              <a:rPr lang="en-US" b="0" dirty="0">
                <a:latin typeface="+mn-lt"/>
              </a:rPr>
              <a:t>A human designed or established organization</a:t>
            </a:r>
          </a:p>
          <a:p>
            <a:pPr marL="171450" lvl="0" indent="-171450">
              <a:buFont typeface="Arial" panose="020B0604020202020204" pitchFamily="34" charset="0"/>
              <a:buChar char="•"/>
            </a:pPr>
            <a:r>
              <a:rPr lang="en-US" b="1" dirty="0">
                <a:latin typeface="+mn-lt"/>
              </a:rPr>
              <a:t>What does the Bible say?</a:t>
            </a:r>
          </a:p>
          <a:p>
            <a:pPr marL="171450" lvl="0" indent="-171450">
              <a:buFont typeface="Arial" panose="020B0604020202020204" pitchFamily="34" charset="0"/>
              <a:buChar char="•"/>
            </a:pPr>
            <a:endParaRPr lang="en-US" b="1" dirty="0">
              <a:latin typeface="+mn-lt"/>
            </a:endParaRPr>
          </a:p>
          <a:p>
            <a:pPr marL="0" lvl="0" indent="0" algn="r">
              <a:buFont typeface="Arial" panose="020B0604020202020204" pitchFamily="34" charset="0"/>
              <a:buNone/>
            </a:pPr>
            <a:r>
              <a:rPr lang="en-US" b="0" i="1" dirty="0">
                <a:latin typeface="+mn-lt"/>
              </a:rPr>
              <a:t>Note:  sermon adapted from a Joe Price outline.  The Spirit’s Sword (October 3, 1999)</a:t>
            </a:r>
          </a:p>
        </p:txBody>
      </p:sp>
      <p:sp>
        <p:nvSpPr>
          <p:cNvPr id="4" name="Slide Number Placeholder 3"/>
          <p:cNvSpPr>
            <a:spLocks noGrp="1"/>
          </p:cNvSpPr>
          <p:nvPr>
            <p:ph type="sldNum" sz="quarter" idx="5"/>
          </p:nvPr>
        </p:nvSpPr>
        <p:spPr/>
        <p:txBody>
          <a:bodyPr/>
          <a:lstStyle/>
          <a:p>
            <a:fld id="{42626BE6-410F-45DE-B203-52FD8FF1C8F4}" type="slidenum">
              <a:rPr lang="en-US" smtClean="0"/>
              <a:t>1</a:t>
            </a:fld>
            <a:endParaRPr lang="en-US"/>
          </a:p>
        </p:txBody>
      </p:sp>
    </p:spTree>
    <p:extLst>
      <p:ext uri="{BB962C8B-B14F-4D97-AF65-F5344CB8AC3E}">
        <p14:creationId xmlns:p14="http://schemas.microsoft.com/office/powerpoint/2010/main" val="178639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solidFill>
                  <a:srgbClr val="000000"/>
                </a:solidFill>
                <a:effectLst/>
                <a:latin typeface="+mn-lt"/>
              </a:rPr>
              <a:t>The Local Churches Described in the New Testament Indeed were Autonomous! </a:t>
            </a:r>
            <a:r>
              <a:rPr lang="en-US" b="0" i="0" dirty="0">
                <a:solidFill>
                  <a:srgbClr val="000000"/>
                </a:solidFill>
                <a:effectLst/>
                <a:latin typeface="+mn-lt"/>
              </a:rPr>
              <a:t>(They were a “self-governing” community of believers).</a:t>
            </a:r>
          </a:p>
          <a:p>
            <a:pPr marL="628650" lvl="1" indent="-171450">
              <a:buFont typeface="Arial" panose="020B0604020202020204" pitchFamily="34" charset="0"/>
              <a:buChar char="•"/>
            </a:pPr>
            <a:r>
              <a:rPr lang="en-US" b="1" i="0" dirty="0">
                <a:solidFill>
                  <a:srgbClr val="000000"/>
                </a:solidFill>
                <a:effectLst/>
                <a:latin typeface="+mn-lt"/>
              </a:rPr>
              <a:t>Each local church was a complete organization within itself</a:t>
            </a:r>
          </a:p>
          <a:p>
            <a:pPr marL="0" lvl="0" indent="0">
              <a:buFont typeface="Arial" panose="020B0604020202020204" pitchFamily="34" charset="0"/>
              <a:buNone/>
            </a:pPr>
            <a:r>
              <a:rPr lang="en-US" b="1" i="0" dirty="0">
                <a:solidFill>
                  <a:srgbClr val="000000"/>
                </a:solidFill>
                <a:effectLst/>
                <a:latin typeface="+mn-lt"/>
              </a:rPr>
              <a:t>(Acts 14:23), [each church had its own shepherds], </a:t>
            </a:r>
            <a:r>
              <a:rPr lang="en-US" b="0" i="1" dirty="0">
                <a:solidFill>
                  <a:srgbClr val="000000"/>
                </a:solidFill>
                <a:effectLst/>
                <a:latin typeface="+mn-lt"/>
              </a:rPr>
              <a:t>“</a:t>
            </a:r>
            <a:r>
              <a:rPr lang="en-US" b="0" i="1" dirty="0"/>
              <a:t>So when they had appointed elders in every church, and prayed with fasting, they commended them to the Lord in whom they had believed.”</a:t>
            </a:r>
            <a:endParaRPr lang="en-US" b="0" i="1" dirty="0">
              <a:solidFill>
                <a:srgbClr val="000000"/>
              </a:solidFill>
              <a:effectLst/>
              <a:latin typeface="+mn-lt"/>
            </a:endParaRPr>
          </a:p>
          <a:p>
            <a:pPr marL="0" lvl="0" indent="0">
              <a:buFont typeface="Arial" panose="020B0604020202020204" pitchFamily="34" charset="0"/>
              <a:buNone/>
            </a:pPr>
            <a:r>
              <a:rPr lang="en-US" b="1" i="0" dirty="0">
                <a:solidFill>
                  <a:srgbClr val="000000"/>
                </a:solidFill>
                <a:effectLst/>
                <a:latin typeface="+mn-lt"/>
              </a:rPr>
              <a:t>(Acts 20:28), [The church in Ephesus was a complete “flock”], </a:t>
            </a:r>
            <a:r>
              <a:rPr lang="en-US" b="0" i="1" dirty="0">
                <a:solidFill>
                  <a:srgbClr val="000000"/>
                </a:solidFill>
                <a:effectLst/>
                <a:latin typeface="+mn-lt"/>
              </a:rPr>
              <a:t>“</a:t>
            </a:r>
            <a:r>
              <a:rPr lang="en-US" b="0" i="1" dirty="0"/>
              <a:t>Therefore take heed to yourselves and to all the flock, among which the Holy Spirit has made you overseers, to shepherd the church of God which He purchased with His own blood.”</a:t>
            </a:r>
            <a:endParaRPr lang="en-US" b="0" i="1" dirty="0">
              <a:solidFill>
                <a:srgbClr val="000000"/>
              </a:solidFill>
              <a:effectLst/>
              <a:latin typeface="+mn-lt"/>
            </a:endParaRPr>
          </a:p>
          <a:p>
            <a:pPr marL="0" lvl="0" indent="0">
              <a:buFont typeface="Arial" panose="020B0604020202020204" pitchFamily="34" charset="0"/>
              <a:buNone/>
            </a:pPr>
            <a:r>
              <a:rPr lang="en-US" b="1" i="0" dirty="0">
                <a:solidFill>
                  <a:srgbClr val="000000"/>
                </a:solidFill>
                <a:effectLst/>
                <a:latin typeface="+mn-lt"/>
              </a:rPr>
              <a:t>(Philippians 1:1), [Paul’s address to Philippi expresses what that organization is], </a:t>
            </a:r>
            <a:r>
              <a:rPr lang="en-US" b="0" i="1" dirty="0">
                <a:solidFill>
                  <a:srgbClr val="000000"/>
                </a:solidFill>
                <a:effectLst/>
                <a:latin typeface="+mn-lt"/>
              </a:rPr>
              <a:t>“</a:t>
            </a:r>
            <a:r>
              <a:rPr lang="en-US" b="0" i="1" dirty="0"/>
              <a:t>Paul and Timothy, bondservants of Jesus Christ, To </a:t>
            </a:r>
            <a:r>
              <a:rPr lang="en-US" b="0" i="1" u="sng" dirty="0"/>
              <a:t>all the saints</a:t>
            </a:r>
            <a:r>
              <a:rPr lang="en-US" b="0" i="1" dirty="0"/>
              <a:t> in Christ Jesus </a:t>
            </a:r>
            <a:r>
              <a:rPr lang="en-US" b="0" i="1" u="sng" dirty="0"/>
              <a:t>who are in Philippi</a:t>
            </a:r>
            <a:r>
              <a:rPr lang="en-US" b="0" i="1" dirty="0"/>
              <a:t>, </a:t>
            </a:r>
            <a:r>
              <a:rPr lang="en-US" b="0" i="1" u="sng" dirty="0"/>
              <a:t>with the bishops and deacons</a:t>
            </a:r>
            <a:r>
              <a:rPr lang="en-US" b="0" i="1" dirty="0"/>
              <a:t>”</a:t>
            </a:r>
            <a:endParaRPr lang="en-US" b="0" i="1" dirty="0">
              <a:solidFill>
                <a:srgbClr val="000000"/>
              </a:solidFill>
              <a:effectLst/>
              <a:latin typeface="+mn-lt"/>
            </a:endParaRPr>
          </a:p>
          <a:p>
            <a:pPr marL="628650" lvl="1" indent="-171450">
              <a:buFont typeface="Arial" panose="020B0604020202020204" pitchFamily="34" charset="0"/>
              <a:buChar char="•"/>
            </a:pPr>
            <a:r>
              <a:rPr lang="en-US" b="1" i="0" dirty="0">
                <a:solidFill>
                  <a:srgbClr val="000000"/>
                </a:solidFill>
                <a:effectLst/>
                <a:latin typeface="+mn-lt"/>
              </a:rPr>
              <a:t>Each Local Church Is Independent In Its Organization &amp; Work – [Already noted local elders]</a:t>
            </a:r>
          </a:p>
          <a:p>
            <a:pPr marL="0" lvl="0" indent="0">
              <a:buFont typeface="Arial" panose="020B0604020202020204" pitchFamily="34" charset="0"/>
              <a:buNone/>
            </a:pPr>
            <a:r>
              <a:rPr lang="en-US" b="1" i="0" dirty="0">
                <a:solidFill>
                  <a:srgbClr val="000000"/>
                </a:solidFill>
                <a:effectLst/>
                <a:latin typeface="+mn-lt"/>
              </a:rPr>
              <a:t>(1 Corinthians 16:1-3), </a:t>
            </a:r>
            <a:r>
              <a:rPr lang="en-US" b="1" i="1" dirty="0">
                <a:solidFill>
                  <a:srgbClr val="000000"/>
                </a:solidFill>
                <a:effectLst/>
                <a:latin typeface="+mn-lt"/>
              </a:rPr>
              <a:t>“</a:t>
            </a:r>
            <a:r>
              <a:rPr lang="en-US" i="1" dirty="0"/>
              <a:t>Now concerning the collection for the saints, as I have given orders to the churches of Galatia, </a:t>
            </a:r>
            <a:r>
              <a:rPr lang="en-US" i="1" u="sng" dirty="0"/>
              <a:t>so you must do also</a:t>
            </a:r>
            <a:r>
              <a:rPr lang="en-US" i="1" dirty="0"/>
              <a:t>:</a:t>
            </a:r>
            <a:r>
              <a:rPr lang="en-US" i="1" baseline="30000" dirty="0"/>
              <a:t> 2</a:t>
            </a:r>
            <a:r>
              <a:rPr lang="en-US" i="1" dirty="0"/>
              <a:t> On the first day of the week let each one of you lay something aside, storing up as he may prosper, that there be no collections when I come.</a:t>
            </a:r>
            <a:r>
              <a:rPr lang="en-US" i="1" baseline="30000" dirty="0"/>
              <a:t> 3</a:t>
            </a:r>
            <a:r>
              <a:rPr lang="en-US" i="1" dirty="0"/>
              <a:t> And when I come, </a:t>
            </a:r>
            <a:r>
              <a:rPr lang="en-US" i="1" u="sng" dirty="0"/>
              <a:t>whomever you approve by your letters</a:t>
            </a:r>
            <a:r>
              <a:rPr lang="en-US" i="1" dirty="0"/>
              <a:t> I will send to bear your gift to Jerusalem.”</a:t>
            </a:r>
            <a:endParaRPr lang="en-US" b="1" i="1" dirty="0">
              <a:solidFill>
                <a:srgbClr val="000000"/>
              </a:solidFill>
              <a:effectLst/>
              <a:latin typeface="+mn-lt"/>
            </a:endParaRPr>
          </a:p>
          <a:p>
            <a:pPr marL="0" lvl="0" indent="0">
              <a:buFont typeface="Arial" panose="020B0604020202020204" pitchFamily="34" charset="0"/>
              <a:buNone/>
            </a:pPr>
            <a:r>
              <a:rPr lang="en-US" b="1" i="0" dirty="0">
                <a:solidFill>
                  <a:srgbClr val="000000"/>
                </a:solidFill>
                <a:effectLst/>
                <a:latin typeface="+mn-lt"/>
              </a:rPr>
              <a:t>(2 Corinthians 11:8), [Local church support of Evangelism] </a:t>
            </a:r>
            <a:r>
              <a:rPr lang="en-US" b="1" i="1" dirty="0">
                <a:solidFill>
                  <a:srgbClr val="000000"/>
                </a:solidFill>
                <a:effectLst/>
                <a:latin typeface="+mn-lt"/>
              </a:rPr>
              <a:t>“</a:t>
            </a:r>
            <a:r>
              <a:rPr lang="en-US" i="1" dirty="0"/>
              <a:t>I robbed other churches, taking wages from them to minister to you.”</a:t>
            </a:r>
            <a:endParaRPr lang="en-US" b="1" i="1" dirty="0">
              <a:solidFill>
                <a:srgbClr val="000000"/>
              </a:solidFill>
              <a:effectLst/>
              <a:latin typeface="+mn-lt"/>
            </a:endParaRPr>
          </a:p>
          <a:p>
            <a:pPr marL="0" lvl="0" indent="0">
              <a:buFont typeface="Arial" panose="020B0604020202020204" pitchFamily="34" charset="0"/>
              <a:buNone/>
            </a:pPr>
            <a:r>
              <a:rPr lang="en-US" b="1" i="0" dirty="0">
                <a:solidFill>
                  <a:srgbClr val="000000"/>
                </a:solidFill>
                <a:effectLst/>
                <a:latin typeface="+mn-lt"/>
              </a:rPr>
              <a:t>(Acts 13:1), [The church at Antioch could be identified individually], </a:t>
            </a:r>
            <a:r>
              <a:rPr lang="en-US" b="1" i="1" dirty="0">
                <a:solidFill>
                  <a:srgbClr val="000000"/>
                </a:solidFill>
                <a:effectLst/>
                <a:latin typeface="+mn-lt"/>
              </a:rPr>
              <a:t>“</a:t>
            </a:r>
            <a:r>
              <a:rPr lang="en-US" i="1" dirty="0"/>
              <a:t>Now in the church that was at Antioch there were certain prophets and teachers: Barnabas, Simeon who was called Niger, Lucius of Cyrene, Manaen who had been brought up with Herod the tetrarch, and Saul.”</a:t>
            </a:r>
            <a:endParaRPr lang="en-US" b="1" i="1" dirty="0">
              <a:solidFill>
                <a:srgbClr val="000000"/>
              </a:solidFill>
              <a:effectLst/>
              <a:latin typeface="+mn-lt"/>
            </a:endParaRPr>
          </a:p>
          <a:p>
            <a:pPr marL="628650" lvl="1" indent="-171450">
              <a:buFont typeface="Arial" panose="020B0604020202020204" pitchFamily="34" charset="0"/>
              <a:buChar char="•"/>
            </a:pPr>
            <a:r>
              <a:rPr lang="en-US" b="1" i="0" dirty="0">
                <a:solidFill>
                  <a:srgbClr val="000000"/>
                </a:solidFill>
                <a:effectLst/>
                <a:latin typeface="+mn-lt"/>
              </a:rPr>
              <a:t>Each Local Church Has Its Own Rulers (Elders) To Whom Its Members Are Subject</a:t>
            </a:r>
          </a:p>
          <a:p>
            <a:pPr marL="0" lvl="0" indent="0">
              <a:buFont typeface="Arial" panose="020B0604020202020204" pitchFamily="34" charset="0"/>
              <a:buNone/>
            </a:pPr>
            <a:r>
              <a:rPr lang="en-US" b="1" i="0" dirty="0">
                <a:solidFill>
                  <a:srgbClr val="000000"/>
                </a:solidFill>
                <a:effectLst/>
                <a:latin typeface="+mn-lt"/>
              </a:rPr>
              <a:t>(Hebrews 13:17) [From the point of view of the member], </a:t>
            </a:r>
            <a:r>
              <a:rPr lang="en-US" b="0" i="1" dirty="0">
                <a:solidFill>
                  <a:srgbClr val="000000"/>
                </a:solidFill>
                <a:effectLst/>
                <a:latin typeface="+mn-lt"/>
              </a:rPr>
              <a:t>“</a:t>
            </a:r>
            <a:r>
              <a:rPr lang="en-US" b="0" i="1" u="sng" dirty="0"/>
              <a:t>Obey those who rule over you</a:t>
            </a:r>
            <a:r>
              <a:rPr lang="en-US" b="0" i="1" dirty="0"/>
              <a:t>, and be submissive, for they watch out for your souls, as those who must give account. Let them do so with joy and not with grief, for that would be unprofitable for you.”</a:t>
            </a:r>
            <a:endParaRPr lang="en-US" b="0" i="1" dirty="0">
              <a:solidFill>
                <a:srgbClr val="000000"/>
              </a:solidFill>
              <a:effectLst/>
              <a:latin typeface="+mn-lt"/>
            </a:endParaRPr>
          </a:p>
          <a:p>
            <a:pPr marL="0" lvl="0" indent="0">
              <a:buFont typeface="Arial" panose="020B0604020202020204" pitchFamily="34" charset="0"/>
              <a:buNone/>
            </a:pPr>
            <a:r>
              <a:rPr lang="en-US" b="1" i="0" dirty="0">
                <a:solidFill>
                  <a:srgbClr val="000000"/>
                </a:solidFill>
                <a:effectLst/>
                <a:latin typeface="+mn-lt"/>
              </a:rPr>
              <a:t>(1 Peter 5:2-3) [From the point of view of the elder], </a:t>
            </a:r>
            <a:r>
              <a:rPr lang="en-US" b="0" i="1" dirty="0">
                <a:solidFill>
                  <a:srgbClr val="000000"/>
                </a:solidFill>
                <a:effectLst/>
                <a:latin typeface="+mn-lt"/>
              </a:rPr>
              <a:t>“</a:t>
            </a:r>
            <a:r>
              <a:rPr lang="en-US" b="0" i="1" u="sng" dirty="0"/>
              <a:t>Shepherd the flock of God which is among you</a:t>
            </a:r>
            <a:r>
              <a:rPr lang="en-US" b="0" i="1" dirty="0"/>
              <a:t>, serving as overseers, not by compulsion but willingly, not for dishonest gain but eagerly;</a:t>
            </a:r>
            <a:r>
              <a:rPr lang="en-US" b="0" i="1" baseline="30000" dirty="0"/>
              <a:t> 3</a:t>
            </a:r>
            <a:r>
              <a:rPr lang="en-US" b="0" i="1" dirty="0"/>
              <a:t> nor as being lords over those entrusted to you, but being examples to the flock;</a:t>
            </a:r>
            <a:r>
              <a:rPr lang="en-US" b="0" i="1" baseline="30000" dirty="0"/>
              <a:t> 4</a:t>
            </a:r>
            <a:r>
              <a:rPr lang="en-US" b="0" i="1" dirty="0"/>
              <a:t> and when the Chief Shepherd appears, you will receive the crown of glory that does not fade away.”</a:t>
            </a:r>
            <a:endParaRPr lang="en-US" b="0" i="1" dirty="0">
              <a:solidFill>
                <a:srgbClr val="000000"/>
              </a:solidFill>
              <a:effectLst/>
              <a:latin typeface="+mn-lt"/>
            </a:endParaRPr>
          </a:p>
          <a:p>
            <a:pPr marL="0" lvl="0" indent="0">
              <a:buFont typeface="Arial" panose="020B0604020202020204" pitchFamily="34" charset="0"/>
              <a:buNone/>
            </a:pPr>
            <a:r>
              <a:rPr lang="en-US" b="1" i="0" dirty="0">
                <a:solidFill>
                  <a:srgbClr val="000000"/>
                </a:solidFill>
                <a:effectLst/>
                <a:latin typeface="+mn-lt"/>
              </a:rPr>
              <a:t>(1 Thessalonians 5:12-14), “</a:t>
            </a:r>
            <a:r>
              <a:rPr lang="en-US" dirty="0"/>
              <a:t>And we urge you, brethren, to recognize </a:t>
            </a:r>
            <a:r>
              <a:rPr lang="en-US" u="sng" dirty="0"/>
              <a:t>those who labor among you</a:t>
            </a:r>
            <a:r>
              <a:rPr lang="en-US" dirty="0"/>
              <a:t>, and are </a:t>
            </a:r>
            <a:r>
              <a:rPr lang="en-US" u="sng" dirty="0"/>
              <a:t>over you in the Lord and admonish you</a:t>
            </a:r>
            <a:r>
              <a:rPr lang="en-US" dirty="0"/>
              <a:t>,</a:t>
            </a:r>
            <a:r>
              <a:rPr lang="en-US" baseline="30000" dirty="0"/>
              <a:t> 13</a:t>
            </a:r>
            <a:r>
              <a:rPr lang="en-US" dirty="0"/>
              <a:t> and to esteem them very highly in love for their work's sake. Be at peace among yourselves.”</a:t>
            </a:r>
            <a:endParaRPr lang="en-US" b="1" i="0" dirty="0">
              <a:solidFill>
                <a:srgbClr val="000000"/>
              </a:solidFill>
              <a:effectLst/>
              <a:latin typeface="+mn-lt"/>
            </a:endParaRPr>
          </a:p>
          <a:p>
            <a:pPr marL="628650" lvl="1" indent="-171450">
              <a:buFont typeface="Arial" panose="020B0604020202020204" pitchFamily="34" charset="0"/>
              <a:buChar char="•"/>
            </a:pPr>
            <a:endParaRPr lang="en-US" b="1" i="0" dirty="0">
              <a:solidFill>
                <a:srgbClr val="000000"/>
              </a:solidFill>
              <a:effectLst/>
              <a:latin typeface="+mn-lt"/>
            </a:endParaRPr>
          </a:p>
          <a:p>
            <a:pPr marL="171450" lvl="0" indent="-171450">
              <a:buFont typeface="Arial" panose="020B0604020202020204" pitchFamily="34" charset="0"/>
              <a:buChar char="•"/>
            </a:pPr>
            <a:r>
              <a:rPr lang="en-US" b="1" i="0" dirty="0">
                <a:solidFill>
                  <a:srgbClr val="000000"/>
                </a:solidFill>
                <a:effectLst/>
                <a:latin typeface="+mn-lt"/>
              </a:rPr>
              <a:t>Congregational Autonomy Provides A Safeguard For The Spiritual Well-being Of The Saints</a:t>
            </a:r>
          </a:p>
          <a:p>
            <a:pPr marL="628650" lvl="1" indent="-171450">
              <a:buFont typeface="Arial" panose="020B0604020202020204" pitchFamily="34" charset="0"/>
              <a:buChar char="•"/>
            </a:pPr>
            <a:r>
              <a:rPr lang="en-US" b="1" i="0" dirty="0">
                <a:solidFill>
                  <a:srgbClr val="000000"/>
                </a:solidFill>
                <a:effectLst/>
                <a:latin typeface="+mn-lt"/>
              </a:rPr>
              <a:t>Elders rule are limited only to their own congregation</a:t>
            </a:r>
          </a:p>
          <a:p>
            <a:pPr marL="628650" lvl="1" indent="-171450">
              <a:buFont typeface="Arial" panose="020B0604020202020204" pitchFamily="34" charset="0"/>
              <a:buChar char="•"/>
            </a:pPr>
            <a:r>
              <a:rPr lang="en-US" b="1" i="0" dirty="0">
                <a:solidFill>
                  <a:srgbClr val="000000"/>
                </a:solidFill>
                <a:effectLst/>
                <a:latin typeface="+mn-lt"/>
              </a:rPr>
              <a:t>If elders teach error or abuse their rule (cf. Acts 20), the chances are much less that they will lead many astray</a:t>
            </a:r>
          </a:p>
          <a:p>
            <a:pPr marL="0" lvl="0" indent="0">
              <a:buFont typeface="Arial" panose="020B0604020202020204" pitchFamily="34" charset="0"/>
              <a:buNone/>
            </a:pPr>
            <a:r>
              <a:rPr lang="en-US" b="1" i="0" dirty="0">
                <a:solidFill>
                  <a:srgbClr val="000000"/>
                </a:solidFill>
                <a:effectLst/>
                <a:latin typeface="+mn-lt"/>
              </a:rPr>
              <a:t>(Acts 20:28-31), </a:t>
            </a:r>
            <a:r>
              <a:rPr lang="en-US" b="0" i="1" dirty="0">
                <a:solidFill>
                  <a:srgbClr val="000000"/>
                </a:solidFill>
                <a:effectLst/>
                <a:latin typeface="+mn-lt"/>
              </a:rPr>
              <a:t>“</a:t>
            </a:r>
            <a:r>
              <a:rPr lang="en-US" b="0" i="1" dirty="0"/>
              <a:t>Therefore take heed to yourselves and to all the flock, among which the Holy Spirit has made you overseers, to shepherd the church of God which He purchased with His own blood.</a:t>
            </a:r>
            <a:r>
              <a:rPr lang="en-US" b="0" i="1" baseline="30000" dirty="0"/>
              <a:t> 29</a:t>
            </a:r>
            <a:r>
              <a:rPr lang="en-US" b="0" i="1" dirty="0"/>
              <a:t> For I know this, that after my departure savage wolves will come in among you, not sparing the flock.</a:t>
            </a:r>
            <a:r>
              <a:rPr lang="en-US" b="0" i="1" baseline="30000" dirty="0"/>
              <a:t> 30</a:t>
            </a:r>
            <a:r>
              <a:rPr lang="en-US" b="0" i="1" dirty="0"/>
              <a:t> Also from among yourselves men will rise up, speaking perverse things, to draw away the disciples after themselves.</a:t>
            </a:r>
            <a:r>
              <a:rPr lang="en-US" b="0" i="1" baseline="30000" dirty="0"/>
              <a:t> 31</a:t>
            </a:r>
            <a:r>
              <a:rPr lang="en-US" b="0" i="1" dirty="0"/>
              <a:t> Therefore watch, and remember that for three years I did not cease to warn everyone night and day with tears.”</a:t>
            </a:r>
          </a:p>
          <a:p>
            <a:pPr marL="628650" lvl="1" indent="-171450">
              <a:buFont typeface="Arial" panose="020B0604020202020204" pitchFamily="34" charset="0"/>
              <a:buChar char="•"/>
            </a:pPr>
            <a:r>
              <a:rPr lang="en-US" b="1" i="0" dirty="0">
                <a:solidFill>
                  <a:srgbClr val="000000"/>
                </a:solidFill>
                <a:effectLst/>
                <a:latin typeface="+mn-lt"/>
              </a:rPr>
              <a:t>Consider the Lord’s letters to the 7 churches of Asia (Revelation 2 &amp; 3) to be an example of this truth.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626BE6-410F-45DE-B203-52FD8FF1C8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607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mn-lt"/>
              </a:rPr>
              <a:t>However, men (in the church) have taken the concept of autonomy down a path never intended by the Holy Spirit</a:t>
            </a:r>
          </a:p>
          <a:p>
            <a:pPr marL="171450" indent="-171450">
              <a:buFont typeface="Arial" panose="020B0604020202020204" pitchFamily="34" charset="0"/>
              <a:buChar char="•"/>
            </a:pPr>
            <a:r>
              <a:rPr lang="en-US" b="1" i="0" dirty="0">
                <a:solidFill>
                  <a:srgbClr val="000000"/>
                </a:solidFill>
                <a:effectLst/>
                <a:latin typeface="+mn-lt"/>
              </a:rPr>
              <a:t>Autonomy does not mean:</a:t>
            </a:r>
          </a:p>
          <a:p>
            <a:pPr marL="628650" lvl="1" indent="-171450">
              <a:buFont typeface="Arial" panose="020B0604020202020204" pitchFamily="34" charset="0"/>
              <a:buChar char="•"/>
            </a:pPr>
            <a:r>
              <a:rPr lang="en-US" b="1" i="0" dirty="0">
                <a:solidFill>
                  <a:srgbClr val="000000"/>
                </a:solidFill>
                <a:effectLst/>
                <a:latin typeface="+mn-lt"/>
              </a:rPr>
              <a:t>That Each Church Decides For Itself What Is True Doctrine</a:t>
            </a:r>
          </a:p>
          <a:p>
            <a:pPr marL="0" lvl="0" indent="0">
              <a:buFont typeface="Arial" panose="020B0604020202020204" pitchFamily="34" charset="0"/>
              <a:buNone/>
            </a:pPr>
            <a:r>
              <a:rPr lang="en-US" b="1" i="0" dirty="0">
                <a:solidFill>
                  <a:srgbClr val="000000"/>
                </a:solidFill>
                <a:effectLst/>
                <a:latin typeface="+mn-lt"/>
              </a:rPr>
              <a:t>(2 Timothy 3:16-17) [The Bible is our guide, not councils of men], </a:t>
            </a:r>
            <a:r>
              <a:rPr lang="en-US" b="0" i="1" dirty="0">
                <a:solidFill>
                  <a:srgbClr val="000000"/>
                </a:solidFill>
                <a:effectLst/>
                <a:latin typeface="+mn-lt"/>
              </a:rPr>
              <a:t>“</a:t>
            </a:r>
            <a:r>
              <a:rPr lang="en-US" b="0" i="1" dirty="0"/>
              <a:t>All Scripture is given by inspiration of God, and is profitable for doctrine, for reproof, for correction, for instruction in righteousness,</a:t>
            </a:r>
            <a:r>
              <a:rPr lang="en-US" b="0" i="1" baseline="30000" dirty="0"/>
              <a:t> 17</a:t>
            </a:r>
            <a:r>
              <a:rPr lang="en-US" b="0" i="1" dirty="0"/>
              <a:t> that the man of God may be complete, thoroughly equipped for every good work.”</a:t>
            </a:r>
            <a:endParaRPr lang="en-US" b="0" i="1" dirty="0">
              <a:solidFill>
                <a:srgbClr val="000000"/>
              </a:solidFill>
              <a:effectLst/>
              <a:latin typeface="+mn-lt"/>
            </a:endParaRPr>
          </a:p>
          <a:p>
            <a:pPr marL="0" lvl="0" indent="0">
              <a:buFont typeface="Arial" panose="020B0604020202020204" pitchFamily="34" charset="0"/>
              <a:buNone/>
            </a:pPr>
            <a:r>
              <a:rPr lang="en-US" b="1" i="0" dirty="0">
                <a:solidFill>
                  <a:srgbClr val="000000"/>
                </a:solidFill>
                <a:effectLst/>
                <a:latin typeface="+mn-lt"/>
              </a:rPr>
              <a:t>(1 Corinthian 4:17) [Doctrine is the same in every church], </a:t>
            </a:r>
            <a:r>
              <a:rPr lang="en-US" b="0" i="1" dirty="0">
                <a:solidFill>
                  <a:srgbClr val="000000"/>
                </a:solidFill>
                <a:effectLst/>
                <a:latin typeface="+mn-lt"/>
              </a:rPr>
              <a:t>“</a:t>
            </a:r>
            <a:r>
              <a:rPr lang="en-US" i="1" dirty="0"/>
              <a:t>For this reason I have sent Timothy to you, who is my beloved and faithful son in the Lord, who will remind you of my ways in Christ, as I teach everywhere in every church.”</a:t>
            </a:r>
            <a:endParaRPr lang="en-US" b="0" i="1" dirty="0">
              <a:solidFill>
                <a:srgbClr val="000000"/>
              </a:solidFill>
              <a:effectLst/>
              <a:latin typeface="+mn-lt"/>
            </a:endParaRPr>
          </a:p>
          <a:p>
            <a:pPr marL="1085850" lvl="2" indent="-171450">
              <a:buFont typeface="Arial" panose="020B0604020202020204" pitchFamily="34" charset="0"/>
              <a:buChar char="•"/>
            </a:pPr>
            <a:r>
              <a:rPr lang="en-US" b="0" i="0" dirty="0">
                <a:solidFill>
                  <a:srgbClr val="000000"/>
                </a:solidFill>
                <a:effectLst/>
                <a:latin typeface="+mn-lt"/>
              </a:rPr>
              <a:t>Take as an example the Jerusalem church, as it dealt with the question of the Gentiles in Acts 15</a:t>
            </a:r>
          </a:p>
          <a:p>
            <a:pPr marL="1543050" lvl="3" indent="-171450">
              <a:buFont typeface="Arial" panose="020B0604020202020204" pitchFamily="34" charset="0"/>
              <a:buChar char="•"/>
            </a:pPr>
            <a:r>
              <a:rPr lang="en-US" b="0" i="0" dirty="0">
                <a:solidFill>
                  <a:srgbClr val="000000"/>
                </a:solidFill>
                <a:effectLst/>
                <a:latin typeface="+mn-lt"/>
              </a:rPr>
              <a:t>Peter appealed to the Holy Spirit’s work regarding Cornelius and his house in Acts 10</a:t>
            </a:r>
          </a:p>
          <a:p>
            <a:pPr marL="1543050" lvl="3" indent="-171450">
              <a:buFont typeface="Arial" panose="020B0604020202020204" pitchFamily="34" charset="0"/>
              <a:buChar char="•"/>
            </a:pPr>
            <a:r>
              <a:rPr lang="en-US" b="0" i="0" dirty="0">
                <a:solidFill>
                  <a:srgbClr val="000000"/>
                </a:solidFill>
                <a:effectLst/>
                <a:latin typeface="+mn-lt"/>
              </a:rPr>
              <a:t>Barnabas and Paul appealed to the miracles and wonders worked by God in their ministry</a:t>
            </a:r>
          </a:p>
          <a:p>
            <a:pPr marL="1543050" lvl="3" indent="-171450">
              <a:buFont typeface="Arial" panose="020B0604020202020204" pitchFamily="34" charset="0"/>
              <a:buChar char="•"/>
            </a:pPr>
            <a:r>
              <a:rPr lang="en-US" b="0" i="0" dirty="0">
                <a:solidFill>
                  <a:srgbClr val="000000"/>
                </a:solidFill>
                <a:effectLst/>
                <a:latin typeface="+mn-lt"/>
              </a:rPr>
              <a:t>James appealed to the worlds of the prophets (Amos 9:11-12)</a:t>
            </a:r>
          </a:p>
          <a:p>
            <a:pPr marL="1085850" lvl="2" indent="-171450">
              <a:buFont typeface="Arial" panose="020B0604020202020204" pitchFamily="34" charset="0"/>
              <a:buChar char="•"/>
            </a:pPr>
            <a:r>
              <a:rPr lang="en-US" b="0" i="0" dirty="0">
                <a:solidFill>
                  <a:srgbClr val="000000"/>
                </a:solidFill>
                <a:effectLst/>
                <a:latin typeface="+mn-lt"/>
              </a:rPr>
              <a:t>When the matter was settled, the church sent a letter which established God’s will to the Gentile </a:t>
            </a:r>
            <a:r>
              <a:rPr lang="en-US" b="0" i="0" dirty="0" err="1">
                <a:solidFill>
                  <a:srgbClr val="000000"/>
                </a:solidFill>
                <a:effectLst/>
                <a:latin typeface="+mn-lt"/>
              </a:rPr>
              <a:t>Chrisitans</a:t>
            </a:r>
            <a:r>
              <a:rPr lang="en-US" b="0" i="0" dirty="0">
                <a:solidFill>
                  <a:srgbClr val="000000"/>
                </a:solidFill>
                <a:effectLst/>
                <a:latin typeface="+mn-lt"/>
              </a:rPr>
              <a:t> in other congregations.  Sharing the truth so that all would believe and accept it.</a:t>
            </a:r>
          </a:p>
          <a:p>
            <a:pPr marL="0" lvl="0" indent="0">
              <a:buFont typeface="Arial" panose="020B0604020202020204" pitchFamily="34" charset="0"/>
              <a:buNone/>
            </a:pPr>
            <a:r>
              <a:rPr lang="en-US" b="1" i="0" dirty="0">
                <a:solidFill>
                  <a:srgbClr val="000000"/>
                </a:solidFill>
                <a:effectLst/>
                <a:latin typeface="+mn-lt"/>
              </a:rPr>
              <a:t>(Acts 15:28-29), </a:t>
            </a:r>
            <a:r>
              <a:rPr lang="en-US" b="0" i="1" dirty="0">
                <a:solidFill>
                  <a:srgbClr val="000000"/>
                </a:solidFill>
                <a:effectLst/>
                <a:latin typeface="+mn-lt"/>
              </a:rPr>
              <a:t>“</a:t>
            </a:r>
            <a:r>
              <a:rPr lang="en-US" i="1" dirty="0"/>
              <a:t>For it seemed good to the Holy Spirit, and to us, to lay upon you no greater burden than these necessary things:</a:t>
            </a:r>
            <a:r>
              <a:rPr lang="en-US" i="1" baseline="30000" dirty="0"/>
              <a:t> 29</a:t>
            </a:r>
            <a:r>
              <a:rPr lang="en-US" i="1" dirty="0"/>
              <a:t> that you abstain from things offered to idols, from blood, from things strangled, and from sexual immorality. If you keep yourselves from these, you will do well. Farewell.</a:t>
            </a:r>
            <a:endParaRPr lang="en-US" b="0" i="0" dirty="0">
              <a:solidFill>
                <a:srgbClr val="000000"/>
              </a:solidFill>
              <a:effectLst/>
              <a:latin typeface="+mn-lt"/>
            </a:endParaRPr>
          </a:p>
          <a:p>
            <a:pPr marL="628650" lvl="1" indent="-171450">
              <a:buFont typeface="Arial" panose="020B0604020202020204" pitchFamily="34" charset="0"/>
              <a:buChar char="•"/>
            </a:pPr>
            <a:r>
              <a:rPr lang="en-US" b="1" i="0" dirty="0">
                <a:solidFill>
                  <a:srgbClr val="000000"/>
                </a:solidFill>
                <a:effectLst/>
                <a:latin typeface="+mn-lt"/>
              </a:rPr>
              <a:t>That Each Church Is Immune From "Outside" Teaching, Reproof, Rebuke &amp; Correction</a:t>
            </a:r>
          </a:p>
          <a:p>
            <a:pPr marL="1085850" lvl="2" indent="-171450">
              <a:buFont typeface="Arial" panose="020B0604020202020204" pitchFamily="34" charset="0"/>
              <a:buChar char="•"/>
            </a:pPr>
            <a:r>
              <a:rPr lang="en-US" b="0" i="0" dirty="0">
                <a:solidFill>
                  <a:srgbClr val="000000"/>
                </a:solidFill>
                <a:effectLst/>
                <a:latin typeface="+mn-lt"/>
              </a:rPr>
              <a:t>The call of some “You don’t have the right to tell us what to do.  We are autonomous.  We can do what we want, and you don’t have authority to admonish or expose it.”</a:t>
            </a:r>
          </a:p>
          <a:p>
            <a:pPr marL="1085850" lvl="2" indent="-171450">
              <a:buFont typeface="Arial" panose="020B0604020202020204" pitchFamily="34" charset="0"/>
              <a:buChar char="•"/>
            </a:pPr>
            <a:r>
              <a:rPr lang="en-US" b="0" i="0" dirty="0">
                <a:solidFill>
                  <a:srgbClr val="000000"/>
                </a:solidFill>
                <a:effectLst/>
                <a:latin typeface="+mn-lt"/>
              </a:rPr>
              <a:t>I once was told by an elder of another congregation that he could not study with me concerning our differences because it would violate church autonomy!  (Funny that the same congregation invites members of other congregations with them to gospel meetings).</a:t>
            </a:r>
          </a:p>
          <a:p>
            <a:pPr marL="1085850" lvl="2" indent="-171450">
              <a:buFont typeface="Arial" panose="020B0604020202020204" pitchFamily="34" charset="0"/>
              <a:buChar char="•"/>
            </a:pPr>
            <a:r>
              <a:rPr lang="en-US" b="1" i="0" dirty="0">
                <a:solidFill>
                  <a:srgbClr val="000000"/>
                </a:solidFill>
                <a:effectLst/>
                <a:latin typeface="+mn-lt"/>
              </a:rPr>
              <a:t>Consider:  The proclamation of truth does not violate autonomy!</a:t>
            </a:r>
          </a:p>
          <a:p>
            <a:pPr marL="1085850" lvl="2" indent="-171450">
              <a:buFont typeface="Arial" panose="020B0604020202020204" pitchFamily="34" charset="0"/>
              <a:buChar char="•"/>
            </a:pPr>
            <a:r>
              <a:rPr lang="en-US" b="0" i="0" dirty="0">
                <a:solidFill>
                  <a:srgbClr val="000000"/>
                </a:solidFill>
                <a:effectLst/>
                <a:latin typeface="+mn-lt"/>
              </a:rPr>
              <a:t>There is a difference between:</a:t>
            </a:r>
          </a:p>
          <a:p>
            <a:pPr marL="1543050" lvl="3" indent="-171450">
              <a:buFont typeface="Arial" panose="020B0604020202020204" pitchFamily="34" charset="0"/>
              <a:buChar char="•"/>
            </a:pPr>
            <a:r>
              <a:rPr lang="en-US" b="0" i="0" dirty="0">
                <a:solidFill>
                  <a:srgbClr val="000000"/>
                </a:solidFill>
                <a:effectLst/>
                <a:latin typeface="+mn-lt"/>
              </a:rPr>
              <a:t>Going to a congregation, and forcing them to alter their teaching or practice</a:t>
            </a:r>
          </a:p>
          <a:p>
            <a:pPr marL="1543050" lvl="3" indent="-171450">
              <a:buFont typeface="Arial" panose="020B0604020202020204" pitchFamily="34" charset="0"/>
              <a:buChar char="•"/>
            </a:pPr>
            <a:r>
              <a:rPr lang="en-US" b="0" i="0" dirty="0">
                <a:solidFill>
                  <a:srgbClr val="000000"/>
                </a:solidFill>
                <a:effectLst/>
                <a:latin typeface="+mn-lt"/>
              </a:rPr>
              <a:t>Exposing error in any congregation, and calling them to repentance!</a:t>
            </a:r>
          </a:p>
          <a:p>
            <a:pPr marL="0" lvl="0" indent="0">
              <a:buFont typeface="Arial" panose="020B0604020202020204" pitchFamily="34" charset="0"/>
              <a:buNone/>
            </a:pPr>
            <a:r>
              <a:rPr lang="en-US" b="1" i="0" dirty="0">
                <a:solidFill>
                  <a:srgbClr val="000000"/>
                </a:solidFill>
                <a:effectLst/>
                <a:latin typeface="+mn-lt"/>
              </a:rPr>
              <a:t>(Colossians 4:16) [Paul instructed to share God’s word with other area congregations], </a:t>
            </a:r>
            <a:r>
              <a:rPr lang="en-US" b="0" i="1" dirty="0">
                <a:solidFill>
                  <a:srgbClr val="000000"/>
                </a:solidFill>
                <a:effectLst/>
                <a:latin typeface="+mn-lt"/>
              </a:rPr>
              <a:t>“</a:t>
            </a:r>
            <a:r>
              <a:rPr lang="en-US" i="1" dirty="0"/>
              <a:t>Now when this epistle is read among you, see that it is read also in the church of the Laodiceans, and that you likewise read the epistle from Laodicea.”</a:t>
            </a:r>
          </a:p>
          <a:p>
            <a:pPr marL="0" lvl="0" indent="0">
              <a:buFont typeface="Arial" panose="020B0604020202020204" pitchFamily="34" charset="0"/>
              <a:buNone/>
            </a:pPr>
            <a:r>
              <a:rPr lang="en-US" b="1" i="0" dirty="0">
                <a:solidFill>
                  <a:srgbClr val="000000"/>
                </a:solidFill>
                <a:effectLst/>
                <a:latin typeface="+mn-lt"/>
              </a:rPr>
              <a:t>(1 Thessalonians 5:27), [The same principle], </a:t>
            </a:r>
            <a:r>
              <a:rPr lang="en-US" b="0" i="1" dirty="0">
                <a:solidFill>
                  <a:srgbClr val="000000"/>
                </a:solidFill>
                <a:effectLst/>
                <a:latin typeface="+mn-lt"/>
              </a:rPr>
              <a:t>“I charge you by the Lord that this epistle be read to all the holy brethren.”</a:t>
            </a:r>
          </a:p>
          <a:p>
            <a:pPr marL="0" lvl="0" indent="0">
              <a:buFont typeface="Arial" panose="020B0604020202020204" pitchFamily="34" charset="0"/>
              <a:buNone/>
            </a:pPr>
            <a:r>
              <a:rPr lang="en-US" b="1" i="0" dirty="0">
                <a:solidFill>
                  <a:srgbClr val="000000"/>
                </a:solidFill>
                <a:effectLst/>
                <a:latin typeface="+mn-lt"/>
              </a:rPr>
              <a:t>(1 Corinthians 1:11) [Christians rightly informed Paul about the division in Corinth], </a:t>
            </a:r>
            <a:r>
              <a:rPr lang="en-US" b="0" i="1" dirty="0">
                <a:solidFill>
                  <a:srgbClr val="000000"/>
                </a:solidFill>
                <a:effectLst/>
                <a:latin typeface="+mn-lt"/>
              </a:rPr>
              <a:t>“</a:t>
            </a:r>
            <a:r>
              <a:rPr lang="en-US" i="1" dirty="0"/>
              <a:t>For </a:t>
            </a:r>
            <a:r>
              <a:rPr lang="en-US" i="1" u="sng" dirty="0"/>
              <a:t>it has been declared to me</a:t>
            </a:r>
            <a:r>
              <a:rPr lang="en-US" i="1" dirty="0"/>
              <a:t> concerning you, my brethren, by those of Chloe's household, that there are contentions among you.”</a:t>
            </a:r>
          </a:p>
          <a:p>
            <a:pPr marL="0" lvl="0" indent="0">
              <a:buFont typeface="Arial" panose="020B0604020202020204" pitchFamily="34" charset="0"/>
              <a:buNone/>
            </a:pPr>
            <a:r>
              <a:rPr lang="en-US" b="1" i="0" dirty="0">
                <a:solidFill>
                  <a:srgbClr val="000000"/>
                </a:solidFill>
                <a:effectLst/>
                <a:latin typeface="+mn-lt"/>
              </a:rPr>
              <a:t>(1 Corinthians 5:1) [Also about their acceptance of a sexual immoral person], </a:t>
            </a:r>
            <a:r>
              <a:rPr lang="en-US" b="0" i="1" dirty="0">
                <a:solidFill>
                  <a:srgbClr val="000000"/>
                </a:solidFill>
                <a:effectLst/>
                <a:latin typeface="+mn-lt"/>
              </a:rPr>
              <a:t>“</a:t>
            </a:r>
            <a:r>
              <a:rPr lang="en-US" i="1" dirty="0"/>
              <a:t>It is actually reported that there is sexual immorality among you, and such sexual immorality as is not even named among the Gentiles—that a man has his father's wife!</a:t>
            </a:r>
            <a:r>
              <a:rPr lang="en-US" i="1" baseline="30000" dirty="0"/>
              <a:t> 2</a:t>
            </a:r>
            <a:r>
              <a:rPr lang="en-US" i="1" dirty="0"/>
              <a:t> And are puffed up, and have not rather mourned, that he who has done this deed might be taken away from among you.”</a:t>
            </a:r>
          </a:p>
          <a:p>
            <a:pPr marL="0" lvl="0" indent="0">
              <a:buFont typeface="Arial" panose="020B0604020202020204" pitchFamily="34" charset="0"/>
              <a:buNone/>
            </a:pPr>
            <a:r>
              <a:rPr lang="en-US" b="1" i="0" dirty="0"/>
              <a:t>(1 Corinthians 4:17) [He sent Timothy (not a member) to them to instruct them], </a:t>
            </a:r>
            <a:r>
              <a:rPr lang="en-US" i="1" dirty="0"/>
              <a:t>“For this reason I have sent Timothy to you, who is my beloved and faithful son in the Lord, who will remind you of my ways in Christ, as I teach everywhere in every church.”</a:t>
            </a:r>
          </a:p>
          <a:p>
            <a:pPr marL="0" lvl="0" indent="0">
              <a:buFont typeface="Arial" panose="020B0604020202020204" pitchFamily="34" charset="0"/>
              <a:buNone/>
            </a:pPr>
            <a:r>
              <a:rPr lang="en-US" b="1" i="0" dirty="0">
                <a:solidFill>
                  <a:srgbClr val="000000"/>
                </a:solidFill>
                <a:effectLst/>
                <a:latin typeface="+mn-lt"/>
              </a:rPr>
              <a:t>(Colossians 2:5-8) [Though Paul was not in their midst, he wrote to encourage and warn them], </a:t>
            </a:r>
            <a:r>
              <a:rPr lang="en-US" b="0" i="1" dirty="0">
                <a:solidFill>
                  <a:srgbClr val="000000"/>
                </a:solidFill>
                <a:effectLst/>
                <a:latin typeface="+mn-lt"/>
              </a:rPr>
              <a:t>“</a:t>
            </a:r>
            <a:r>
              <a:rPr lang="en-US" i="1" dirty="0"/>
              <a:t>For though I am absent in the flesh, yet I am with you in spirit, rejoicing to see your good order and the steadfastness of your faith in Christ. </a:t>
            </a:r>
            <a:r>
              <a:rPr lang="en-US" i="1" baseline="30000" dirty="0"/>
              <a:t>6</a:t>
            </a:r>
            <a:r>
              <a:rPr lang="en-US" i="1" dirty="0"/>
              <a:t> As you therefore have received Christ Jesus the Lord, so walk in Him,</a:t>
            </a:r>
            <a:r>
              <a:rPr lang="en-US" i="1" baseline="30000" dirty="0"/>
              <a:t> 7</a:t>
            </a:r>
            <a:r>
              <a:rPr lang="en-US" i="1" dirty="0"/>
              <a:t> rooted and built up in Him and established in the faith, as you have been taught, abounding in it with thanksgiving. </a:t>
            </a:r>
            <a:r>
              <a:rPr lang="en-US" i="1" baseline="30000" dirty="0"/>
              <a:t>8</a:t>
            </a:r>
            <a:r>
              <a:rPr lang="en-US" i="1" dirty="0"/>
              <a:t> Beware lest anyone cheat you through philosophy and empty deceit, according to the tradition of men, according to the basic principles of the world, and not according to Christ.”</a:t>
            </a:r>
            <a:endParaRPr lang="en-US" b="0" i="1" dirty="0">
              <a:solidFill>
                <a:srgbClr val="000000"/>
              </a:solidFill>
              <a:effectLst/>
              <a:latin typeface="+mn-lt"/>
            </a:endParaRPr>
          </a:p>
          <a:p>
            <a:pPr marL="628650" lvl="1" indent="-171450">
              <a:buFont typeface="Arial" panose="020B0604020202020204" pitchFamily="34" charset="0"/>
              <a:buChar char="•"/>
            </a:pPr>
            <a:r>
              <a:rPr lang="en-US" b="0" i="0" dirty="0">
                <a:solidFill>
                  <a:srgbClr val="000000"/>
                </a:solidFill>
                <a:effectLst/>
                <a:latin typeface="+mn-lt"/>
              </a:rPr>
              <a:t>Finally, Autonomy and Unity are not mutually exclusive</a:t>
            </a:r>
          </a:p>
          <a:p>
            <a:pPr marL="1085850" lvl="2" indent="-171450">
              <a:buFont typeface="Arial" panose="020B0604020202020204" pitchFamily="34" charset="0"/>
              <a:buChar char="•"/>
            </a:pPr>
            <a:r>
              <a:rPr lang="en-US" b="0" i="0" dirty="0">
                <a:solidFill>
                  <a:srgbClr val="000000"/>
                </a:solidFill>
                <a:effectLst/>
                <a:latin typeface="+mn-lt"/>
              </a:rPr>
              <a:t>In discussions about fellowship, several preachers claimed it was so.</a:t>
            </a:r>
          </a:p>
          <a:p>
            <a:pPr marL="1085850" lvl="2" indent="-171450">
              <a:buFont typeface="Arial" panose="020B0604020202020204" pitchFamily="34" charset="0"/>
              <a:buChar char="•"/>
            </a:pPr>
            <a:r>
              <a:rPr lang="en-US" b="0" i="0" dirty="0">
                <a:solidFill>
                  <a:srgbClr val="000000"/>
                </a:solidFill>
                <a:effectLst/>
                <a:latin typeface="+mn-lt"/>
              </a:rPr>
              <a:t>“If you have autonomy, you can’t have unity”</a:t>
            </a:r>
          </a:p>
          <a:p>
            <a:pPr marL="1085850" lvl="2" indent="-171450">
              <a:buFont typeface="Arial" panose="020B0604020202020204" pitchFamily="34" charset="0"/>
              <a:buChar char="•"/>
            </a:pPr>
            <a:r>
              <a:rPr lang="en-US" b="0" i="0" dirty="0">
                <a:solidFill>
                  <a:srgbClr val="000000"/>
                </a:solidFill>
                <a:effectLst/>
                <a:latin typeface="+mn-lt"/>
              </a:rPr>
              <a:t>“The only way you can have unity is to do away with the autonomy of the churches”</a:t>
            </a:r>
          </a:p>
          <a:p>
            <a:pPr marL="1085850" lvl="2" indent="-171450">
              <a:buFont typeface="Arial" panose="020B0604020202020204" pitchFamily="34" charset="0"/>
              <a:buChar char="•"/>
            </a:pPr>
            <a:r>
              <a:rPr lang="en-US" b="1" i="0" dirty="0">
                <a:solidFill>
                  <a:srgbClr val="000000"/>
                </a:solidFill>
                <a:effectLst/>
                <a:latin typeface="+mn-lt"/>
              </a:rPr>
              <a:t>Note:</a:t>
            </a:r>
            <a:r>
              <a:rPr lang="en-US" b="0" i="0" dirty="0">
                <a:solidFill>
                  <a:srgbClr val="000000"/>
                </a:solidFill>
                <a:effectLst/>
                <a:latin typeface="+mn-lt"/>
              </a:rPr>
              <a:t>  We stipulate to differences in doctrine and practice between churches</a:t>
            </a:r>
          </a:p>
          <a:p>
            <a:pPr marL="1085850" lvl="2" indent="-171450">
              <a:buFont typeface="Arial" panose="020B0604020202020204" pitchFamily="34" charset="0"/>
              <a:buChar char="•"/>
            </a:pPr>
            <a:r>
              <a:rPr lang="en-US" b="0" i="0" dirty="0">
                <a:solidFill>
                  <a:srgbClr val="000000"/>
                </a:solidFill>
                <a:effectLst/>
                <a:latin typeface="+mn-lt"/>
              </a:rPr>
              <a:t>But does their existence mean that Unity is not possible as God ordained the churches to be?</a:t>
            </a:r>
          </a:p>
          <a:p>
            <a:pPr marL="1085850" lvl="2" indent="-171450">
              <a:buFont typeface="Arial" panose="020B0604020202020204" pitchFamily="34" charset="0"/>
              <a:buChar char="•"/>
            </a:pPr>
            <a:r>
              <a:rPr lang="en-US" b="0" i="0" dirty="0">
                <a:solidFill>
                  <a:srgbClr val="000000"/>
                </a:solidFill>
                <a:effectLst/>
                <a:latin typeface="+mn-lt"/>
              </a:rPr>
              <a:t>This requires us to admit that what Jesus prayed for, and Paul admonished is not possible!</a:t>
            </a:r>
          </a:p>
          <a:p>
            <a:pPr marL="0" lvl="0" indent="0">
              <a:buFont typeface="Arial" panose="020B0604020202020204" pitchFamily="34" charset="0"/>
              <a:buNone/>
            </a:pPr>
            <a:r>
              <a:rPr lang="en-US" b="1" i="0" dirty="0">
                <a:solidFill>
                  <a:srgbClr val="000000"/>
                </a:solidFill>
                <a:effectLst/>
                <a:latin typeface="+mn-lt"/>
              </a:rPr>
              <a:t>(John 17:20-21) [Jesus’ prayer for us], </a:t>
            </a:r>
            <a:r>
              <a:rPr lang="en-US" b="0" i="1" dirty="0">
                <a:solidFill>
                  <a:srgbClr val="000000"/>
                </a:solidFill>
                <a:effectLst/>
                <a:latin typeface="+mn-lt"/>
              </a:rPr>
              <a:t>“</a:t>
            </a:r>
            <a:r>
              <a:rPr lang="en-US" i="1" dirty="0"/>
              <a:t>I do not pray for these alone, but also for those who will believe in Me through their word;</a:t>
            </a:r>
            <a:r>
              <a:rPr lang="en-US" i="1" baseline="30000" dirty="0"/>
              <a:t> 21</a:t>
            </a:r>
            <a:r>
              <a:rPr lang="en-US" i="1" dirty="0"/>
              <a:t> that they all may be one, as You, Father, are in Me, and I in You; that they also may be one in Us, that the world may believe that You sent Me.”</a:t>
            </a:r>
            <a:endParaRPr lang="en-US" b="0" i="1" dirty="0">
              <a:solidFill>
                <a:srgbClr val="000000"/>
              </a:solidFill>
              <a:effectLst/>
              <a:latin typeface="+mn-lt"/>
            </a:endParaRPr>
          </a:p>
          <a:p>
            <a:pPr marL="0" lvl="0" indent="0">
              <a:buFont typeface="Arial" panose="020B0604020202020204" pitchFamily="34" charset="0"/>
              <a:buNone/>
            </a:pPr>
            <a:r>
              <a:rPr lang="en-US" b="1" i="0" dirty="0">
                <a:solidFill>
                  <a:srgbClr val="000000"/>
                </a:solidFill>
                <a:effectLst/>
                <a:latin typeface="+mn-lt"/>
              </a:rPr>
              <a:t>(1 Corinthians 1:10) [Paul’s admonition], </a:t>
            </a:r>
            <a:r>
              <a:rPr lang="en-US" b="0" i="1" dirty="0">
                <a:solidFill>
                  <a:srgbClr val="000000"/>
                </a:solidFill>
                <a:effectLst/>
                <a:latin typeface="+mn-lt"/>
              </a:rPr>
              <a:t>“</a:t>
            </a:r>
            <a:r>
              <a:rPr lang="en-US" i="1" dirty="0"/>
              <a:t>Now I plead with you, brethren, by the name of our Lord Jesus Christ, that you all speak the same thing, and that there be no divisions among you, but that you be perfectly joined together in the same mind and in the same judgment.”</a:t>
            </a:r>
          </a:p>
          <a:p>
            <a:pPr marL="0" lvl="0" indent="0">
              <a:buFont typeface="Arial" panose="020B0604020202020204" pitchFamily="34" charset="0"/>
              <a:buNone/>
            </a:pPr>
            <a:r>
              <a:rPr lang="en-US" b="1" i="0" dirty="0">
                <a:solidFill>
                  <a:srgbClr val="000000"/>
                </a:solidFill>
                <a:effectLst/>
                <a:latin typeface="+mn-lt"/>
              </a:rPr>
              <a:t>(Ephesians 4:4-6) [There is one faith, just like one Lord and one God], </a:t>
            </a:r>
            <a:r>
              <a:rPr lang="en-US" b="0" i="1" dirty="0">
                <a:solidFill>
                  <a:srgbClr val="000000"/>
                </a:solidFill>
                <a:effectLst/>
                <a:latin typeface="+mn-lt"/>
              </a:rPr>
              <a:t>“</a:t>
            </a:r>
            <a:r>
              <a:rPr lang="en-US" i="1" dirty="0"/>
              <a:t>There is one body and one Spirit, just as you were called in one hope of your calling;</a:t>
            </a:r>
            <a:r>
              <a:rPr lang="en-US" i="1" baseline="30000" dirty="0"/>
              <a:t> 5</a:t>
            </a:r>
            <a:r>
              <a:rPr lang="en-US" i="1" dirty="0"/>
              <a:t> one Lord, one faith, one baptism;</a:t>
            </a:r>
            <a:r>
              <a:rPr lang="en-US" i="1" baseline="30000" dirty="0"/>
              <a:t> 6</a:t>
            </a:r>
            <a:r>
              <a:rPr lang="en-US" i="1" dirty="0"/>
              <a:t> one God and Father of all, who is above all, and through all, and in you all.”</a:t>
            </a:r>
            <a:endParaRPr lang="en-US"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626BE6-410F-45DE-B203-52FD8FF1C8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82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6">
                    <a:lumMod val="50000"/>
                  </a:schemeClr>
                </a:solidFill>
              </a:rPr>
              <a:t>God’s plan for the church is perfect. </a:t>
            </a:r>
          </a:p>
          <a:p>
            <a:pPr marL="628650" lvl="1" indent="-171450">
              <a:buFont typeface="Arial" panose="020B0604020202020204" pitchFamily="34" charset="0"/>
              <a:buChar char="•"/>
            </a:pPr>
            <a:r>
              <a:rPr lang="en-US" sz="1200" dirty="0">
                <a:solidFill>
                  <a:schemeClr val="accent6">
                    <a:lumMod val="50000"/>
                  </a:schemeClr>
                </a:solidFill>
              </a:rPr>
              <a:t>May we all respect the autonomy of local congregations</a:t>
            </a:r>
          </a:p>
          <a:p>
            <a:pPr marL="628650" lvl="1" indent="-171450">
              <a:buFont typeface="Arial" panose="020B0604020202020204" pitchFamily="34" charset="0"/>
              <a:buChar char="•"/>
            </a:pPr>
            <a:r>
              <a:rPr lang="en-US" sz="1200" dirty="0">
                <a:solidFill>
                  <a:schemeClr val="accent6">
                    <a:lumMod val="50000"/>
                  </a:schemeClr>
                </a:solidFill>
              </a:rPr>
              <a:t>And reject those who deny it.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626BE6-410F-45DE-B203-52FD8FF1C8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543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876E-253D-43F6-8310-8D0BFF57B9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868210-3808-4795-9AA8-8BA155674D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4FF112-9DEC-4E44-B7BC-0F725622938C}"/>
              </a:ext>
            </a:extLst>
          </p:cNvPr>
          <p:cNvSpPr>
            <a:spLocks noGrp="1"/>
          </p:cNvSpPr>
          <p:nvPr>
            <p:ph type="dt" sz="half" idx="10"/>
          </p:nvPr>
        </p:nvSpPr>
        <p:spPr/>
        <p:txBody>
          <a:bodyPr/>
          <a:lstStyle/>
          <a:p>
            <a:fld id="{D13338A6-FD43-4713-A339-D8A4E59095A5}" type="datetimeFigureOut">
              <a:rPr lang="en-US" smtClean="0"/>
              <a:t>9/25/2021</a:t>
            </a:fld>
            <a:endParaRPr lang="en-US"/>
          </a:p>
        </p:txBody>
      </p:sp>
      <p:sp>
        <p:nvSpPr>
          <p:cNvPr id="5" name="Footer Placeholder 4">
            <a:extLst>
              <a:ext uri="{FF2B5EF4-FFF2-40B4-BE49-F238E27FC236}">
                <a16:creationId xmlns:a16="http://schemas.microsoft.com/office/drawing/2014/main" id="{3C40C698-5B4D-4189-9880-4BB6B826E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03BF6-F96E-4C01-BDB0-DB46DE4DDC24}"/>
              </a:ext>
            </a:extLst>
          </p:cNvPr>
          <p:cNvSpPr>
            <a:spLocks noGrp="1"/>
          </p:cNvSpPr>
          <p:nvPr>
            <p:ph type="sldNum" sz="quarter" idx="12"/>
          </p:nvPr>
        </p:nvSpPr>
        <p:spPr/>
        <p:txBody>
          <a:bodyPr/>
          <a:lstStyle/>
          <a:p>
            <a:fld id="{8DDE0D07-2BD6-4254-B05A-3F6B0884B596}" type="slidenum">
              <a:rPr lang="en-US" smtClean="0"/>
              <a:t>‹#›</a:t>
            </a:fld>
            <a:endParaRPr lang="en-US"/>
          </a:p>
        </p:txBody>
      </p:sp>
    </p:spTree>
    <p:extLst>
      <p:ext uri="{BB962C8B-B14F-4D97-AF65-F5344CB8AC3E}">
        <p14:creationId xmlns:p14="http://schemas.microsoft.com/office/powerpoint/2010/main" val="186682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AA6B-E452-4D51-8A7F-A444C76DA1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76F950-F6A8-4C7A-8BE8-E6F663FBB3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CFD0E-61A8-469C-A336-4ED72E86B79B}"/>
              </a:ext>
            </a:extLst>
          </p:cNvPr>
          <p:cNvSpPr>
            <a:spLocks noGrp="1"/>
          </p:cNvSpPr>
          <p:nvPr>
            <p:ph type="dt" sz="half" idx="10"/>
          </p:nvPr>
        </p:nvSpPr>
        <p:spPr/>
        <p:txBody>
          <a:bodyPr/>
          <a:lstStyle/>
          <a:p>
            <a:fld id="{D13338A6-FD43-4713-A339-D8A4E59095A5}" type="datetimeFigureOut">
              <a:rPr lang="en-US" smtClean="0"/>
              <a:t>9/25/2021</a:t>
            </a:fld>
            <a:endParaRPr lang="en-US"/>
          </a:p>
        </p:txBody>
      </p:sp>
      <p:sp>
        <p:nvSpPr>
          <p:cNvPr id="5" name="Footer Placeholder 4">
            <a:extLst>
              <a:ext uri="{FF2B5EF4-FFF2-40B4-BE49-F238E27FC236}">
                <a16:creationId xmlns:a16="http://schemas.microsoft.com/office/drawing/2014/main" id="{AF4CEAD6-AAFC-4C5B-A16C-BB4604F9F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1096B-9394-49BF-9757-48E7B52B5A60}"/>
              </a:ext>
            </a:extLst>
          </p:cNvPr>
          <p:cNvSpPr>
            <a:spLocks noGrp="1"/>
          </p:cNvSpPr>
          <p:nvPr>
            <p:ph type="sldNum" sz="quarter" idx="12"/>
          </p:nvPr>
        </p:nvSpPr>
        <p:spPr/>
        <p:txBody>
          <a:bodyPr/>
          <a:lstStyle/>
          <a:p>
            <a:fld id="{8DDE0D07-2BD6-4254-B05A-3F6B0884B596}" type="slidenum">
              <a:rPr lang="en-US" smtClean="0"/>
              <a:t>‹#›</a:t>
            </a:fld>
            <a:endParaRPr lang="en-US"/>
          </a:p>
        </p:txBody>
      </p:sp>
    </p:spTree>
    <p:extLst>
      <p:ext uri="{BB962C8B-B14F-4D97-AF65-F5344CB8AC3E}">
        <p14:creationId xmlns:p14="http://schemas.microsoft.com/office/powerpoint/2010/main" val="1459576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74744E-5C59-440B-8C45-4CBDC3BDCA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B631D0-EA14-447F-9687-F1C336D2F6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64CCE-3E55-495B-9710-6FB5EF223C3A}"/>
              </a:ext>
            </a:extLst>
          </p:cNvPr>
          <p:cNvSpPr>
            <a:spLocks noGrp="1"/>
          </p:cNvSpPr>
          <p:nvPr>
            <p:ph type="dt" sz="half" idx="10"/>
          </p:nvPr>
        </p:nvSpPr>
        <p:spPr/>
        <p:txBody>
          <a:bodyPr/>
          <a:lstStyle/>
          <a:p>
            <a:fld id="{D13338A6-FD43-4713-A339-D8A4E59095A5}" type="datetimeFigureOut">
              <a:rPr lang="en-US" smtClean="0"/>
              <a:t>9/25/2021</a:t>
            </a:fld>
            <a:endParaRPr lang="en-US"/>
          </a:p>
        </p:txBody>
      </p:sp>
      <p:sp>
        <p:nvSpPr>
          <p:cNvPr id="5" name="Footer Placeholder 4">
            <a:extLst>
              <a:ext uri="{FF2B5EF4-FFF2-40B4-BE49-F238E27FC236}">
                <a16:creationId xmlns:a16="http://schemas.microsoft.com/office/drawing/2014/main" id="{62EEFD59-60DD-4040-B28B-933DAC465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04585-0D50-4451-94BE-614339A39ECD}"/>
              </a:ext>
            </a:extLst>
          </p:cNvPr>
          <p:cNvSpPr>
            <a:spLocks noGrp="1"/>
          </p:cNvSpPr>
          <p:nvPr>
            <p:ph type="sldNum" sz="quarter" idx="12"/>
          </p:nvPr>
        </p:nvSpPr>
        <p:spPr/>
        <p:txBody>
          <a:bodyPr/>
          <a:lstStyle/>
          <a:p>
            <a:fld id="{8DDE0D07-2BD6-4254-B05A-3F6B0884B596}" type="slidenum">
              <a:rPr lang="en-US" smtClean="0"/>
              <a:t>‹#›</a:t>
            </a:fld>
            <a:endParaRPr lang="en-US"/>
          </a:p>
        </p:txBody>
      </p:sp>
    </p:spTree>
    <p:extLst>
      <p:ext uri="{BB962C8B-B14F-4D97-AF65-F5344CB8AC3E}">
        <p14:creationId xmlns:p14="http://schemas.microsoft.com/office/powerpoint/2010/main" val="162611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414B-C1DC-4844-8997-4C9EECB457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BA03AF-51C6-4A77-A159-0ED780D81E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91B40-CAFA-4C7D-BFDA-C1B911B78E54}"/>
              </a:ext>
            </a:extLst>
          </p:cNvPr>
          <p:cNvSpPr>
            <a:spLocks noGrp="1"/>
          </p:cNvSpPr>
          <p:nvPr>
            <p:ph type="dt" sz="half" idx="10"/>
          </p:nvPr>
        </p:nvSpPr>
        <p:spPr/>
        <p:txBody>
          <a:bodyPr/>
          <a:lstStyle/>
          <a:p>
            <a:fld id="{D13338A6-FD43-4713-A339-D8A4E59095A5}" type="datetimeFigureOut">
              <a:rPr lang="en-US" smtClean="0"/>
              <a:t>9/25/2021</a:t>
            </a:fld>
            <a:endParaRPr lang="en-US"/>
          </a:p>
        </p:txBody>
      </p:sp>
      <p:sp>
        <p:nvSpPr>
          <p:cNvPr id="5" name="Footer Placeholder 4">
            <a:extLst>
              <a:ext uri="{FF2B5EF4-FFF2-40B4-BE49-F238E27FC236}">
                <a16:creationId xmlns:a16="http://schemas.microsoft.com/office/drawing/2014/main" id="{6C838125-1B35-4A92-8104-3A4CB2C8E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B810D-5D86-485E-B7A1-EDA516D5AFDD}"/>
              </a:ext>
            </a:extLst>
          </p:cNvPr>
          <p:cNvSpPr>
            <a:spLocks noGrp="1"/>
          </p:cNvSpPr>
          <p:nvPr>
            <p:ph type="sldNum" sz="quarter" idx="12"/>
          </p:nvPr>
        </p:nvSpPr>
        <p:spPr/>
        <p:txBody>
          <a:bodyPr/>
          <a:lstStyle/>
          <a:p>
            <a:fld id="{8DDE0D07-2BD6-4254-B05A-3F6B0884B596}" type="slidenum">
              <a:rPr lang="en-US" smtClean="0"/>
              <a:t>‹#›</a:t>
            </a:fld>
            <a:endParaRPr lang="en-US"/>
          </a:p>
        </p:txBody>
      </p:sp>
    </p:spTree>
    <p:extLst>
      <p:ext uri="{BB962C8B-B14F-4D97-AF65-F5344CB8AC3E}">
        <p14:creationId xmlns:p14="http://schemas.microsoft.com/office/powerpoint/2010/main" val="31848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8058-04AA-4266-BB39-E17CDA165C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4F6DC4-38D0-46F7-8739-DC234D8475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91EDC2-7BE7-41AE-BC82-61EF179FD917}"/>
              </a:ext>
            </a:extLst>
          </p:cNvPr>
          <p:cNvSpPr>
            <a:spLocks noGrp="1"/>
          </p:cNvSpPr>
          <p:nvPr>
            <p:ph type="dt" sz="half" idx="10"/>
          </p:nvPr>
        </p:nvSpPr>
        <p:spPr/>
        <p:txBody>
          <a:bodyPr/>
          <a:lstStyle/>
          <a:p>
            <a:fld id="{D13338A6-FD43-4713-A339-D8A4E59095A5}" type="datetimeFigureOut">
              <a:rPr lang="en-US" smtClean="0"/>
              <a:t>9/25/2021</a:t>
            </a:fld>
            <a:endParaRPr lang="en-US"/>
          </a:p>
        </p:txBody>
      </p:sp>
      <p:sp>
        <p:nvSpPr>
          <p:cNvPr id="5" name="Footer Placeholder 4">
            <a:extLst>
              <a:ext uri="{FF2B5EF4-FFF2-40B4-BE49-F238E27FC236}">
                <a16:creationId xmlns:a16="http://schemas.microsoft.com/office/drawing/2014/main" id="{67E59892-DF33-4018-B104-58B236DAE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41B89-DEC6-4DB3-BAC4-1D2F97BD05EA}"/>
              </a:ext>
            </a:extLst>
          </p:cNvPr>
          <p:cNvSpPr>
            <a:spLocks noGrp="1"/>
          </p:cNvSpPr>
          <p:nvPr>
            <p:ph type="sldNum" sz="quarter" idx="12"/>
          </p:nvPr>
        </p:nvSpPr>
        <p:spPr/>
        <p:txBody>
          <a:bodyPr/>
          <a:lstStyle/>
          <a:p>
            <a:fld id="{8DDE0D07-2BD6-4254-B05A-3F6B0884B596}" type="slidenum">
              <a:rPr lang="en-US" smtClean="0"/>
              <a:t>‹#›</a:t>
            </a:fld>
            <a:endParaRPr lang="en-US"/>
          </a:p>
        </p:txBody>
      </p:sp>
    </p:spTree>
    <p:extLst>
      <p:ext uri="{BB962C8B-B14F-4D97-AF65-F5344CB8AC3E}">
        <p14:creationId xmlns:p14="http://schemas.microsoft.com/office/powerpoint/2010/main" val="382954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7171A-FB44-43D3-A974-C5B6BBFC7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79F2BE-1ADC-46FD-8328-C1807F359F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9DD88B-19D4-4104-A8E6-546E15370B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8D5F02-492C-4B9B-9A0D-D0878D9F2199}"/>
              </a:ext>
            </a:extLst>
          </p:cNvPr>
          <p:cNvSpPr>
            <a:spLocks noGrp="1"/>
          </p:cNvSpPr>
          <p:nvPr>
            <p:ph type="dt" sz="half" idx="10"/>
          </p:nvPr>
        </p:nvSpPr>
        <p:spPr/>
        <p:txBody>
          <a:bodyPr/>
          <a:lstStyle/>
          <a:p>
            <a:fld id="{D13338A6-FD43-4713-A339-D8A4E59095A5}" type="datetimeFigureOut">
              <a:rPr lang="en-US" smtClean="0"/>
              <a:t>9/25/2021</a:t>
            </a:fld>
            <a:endParaRPr lang="en-US"/>
          </a:p>
        </p:txBody>
      </p:sp>
      <p:sp>
        <p:nvSpPr>
          <p:cNvPr id="6" name="Footer Placeholder 5">
            <a:extLst>
              <a:ext uri="{FF2B5EF4-FFF2-40B4-BE49-F238E27FC236}">
                <a16:creationId xmlns:a16="http://schemas.microsoft.com/office/drawing/2014/main" id="{EB62AF80-1C2E-4E06-A998-1F2DB3D60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336203-5D39-4A7D-A934-FDBDF20F605E}"/>
              </a:ext>
            </a:extLst>
          </p:cNvPr>
          <p:cNvSpPr>
            <a:spLocks noGrp="1"/>
          </p:cNvSpPr>
          <p:nvPr>
            <p:ph type="sldNum" sz="quarter" idx="12"/>
          </p:nvPr>
        </p:nvSpPr>
        <p:spPr/>
        <p:txBody>
          <a:bodyPr/>
          <a:lstStyle/>
          <a:p>
            <a:fld id="{8DDE0D07-2BD6-4254-B05A-3F6B0884B596}" type="slidenum">
              <a:rPr lang="en-US" smtClean="0"/>
              <a:t>‹#›</a:t>
            </a:fld>
            <a:endParaRPr lang="en-US"/>
          </a:p>
        </p:txBody>
      </p:sp>
    </p:spTree>
    <p:extLst>
      <p:ext uri="{BB962C8B-B14F-4D97-AF65-F5344CB8AC3E}">
        <p14:creationId xmlns:p14="http://schemas.microsoft.com/office/powerpoint/2010/main" val="133688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6FBBA-50E2-4D04-A413-9F9371F924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BCBDE0-EA9E-43A1-951F-837B38B383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121CD0-7666-4E78-BC55-2AB863D4F8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AAAF94-C961-40EC-ACFB-0E020439F5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3B795B-4BCC-4AE2-9680-A824754FBE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452272-B3C3-4AC6-B417-C10CDBA2A9C5}"/>
              </a:ext>
            </a:extLst>
          </p:cNvPr>
          <p:cNvSpPr>
            <a:spLocks noGrp="1"/>
          </p:cNvSpPr>
          <p:nvPr>
            <p:ph type="dt" sz="half" idx="10"/>
          </p:nvPr>
        </p:nvSpPr>
        <p:spPr/>
        <p:txBody>
          <a:bodyPr/>
          <a:lstStyle/>
          <a:p>
            <a:fld id="{D13338A6-FD43-4713-A339-D8A4E59095A5}" type="datetimeFigureOut">
              <a:rPr lang="en-US" smtClean="0"/>
              <a:t>9/25/2021</a:t>
            </a:fld>
            <a:endParaRPr lang="en-US"/>
          </a:p>
        </p:txBody>
      </p:sp>
      <p:sp>
        <p:nvSpPr>
          <p:cNvPr id="8" name="Footer Placeholder 7">
            <a:extLst>
              <a:ext uri="{FF2B5EF4-FFF2-40B4-BE49-F238E27FC236}">
                <a16:creationId xmlns:a16="http://schemas.microsoft.com/office/drawing/2014/main" id="{3E8FAC64-9E5D-4435-9DB3-D5F7DFCB45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D60310-D0DD-473B-97A7-547BF6F6772F}"/>
              </a:ext>
            </a:extLst>
          </p:cNvPr>
          <p:cNvSpPr>
            <a:spLocks noGrp="1"/>
          </p:cNvSpPr>
          <p:nvPr>
            <p:ph type="sldNum" sz="quarter" idx="12"/>
          </p:nvPr>
        </p:nvSpPr>
        <p:spPr/>
        <p:txBody>
          <a:bodyPr/>
          <a:lstStyle/>
          <a:p>
            <a:fld id="{8DDE0D07-2BD6-4254-B05A-3F6B0884B596}" type="slidenum">
              <a:rPr lang="en-US" smtClean="0"/>
              <a:t>‹#›</a:t>
            </a:fld>
            <a:endParaRPr lang="en-US"/>
          </a:p>
        </p:txBody>
      </p:sp>
    </p:spTree>
    <p:extLst>
      <p:ext uri="{BB962C8B-B14F-4D97-AF65-F5344CB8AC3E}">
        <p14:creationId xmlns:p14="http://schemas.microsoft.com/office/powerpoint/2010/main" val="241609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24FC-AF08-4EC4-A519-C81C252F2A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185886-D945-4070-A3C2-4704E8CCB984}"/>
              </a:ext>
            </a:extLst>
          </p:cNvPr>
          <p:cNvSpPr>
            <a:spLocks noGrp="1"/>
          </p:cNvSpPr>
          <p:nvPr>
            <p:ph type="dt" sz="half" idx="10"/>
          </p:nvPr>
        </p:nvSpPr>
        <p:spPr/>
        <p:txBody>
          <a:bodyPr/>
          <a:lstStyle/>
          <a:p>
            <a:fld id="{D13338A6-FD43-4713-A339-D8A4E59095A5}" type="datetimeFigureOut">
              <a:rPr lang="en-US" smtClean="0"/>
              <a:t>9/25/2021</a:t>
            </a:fld>
            <a:endParaRPr lang="en-US"/>
          </a:p>
        </p:txBody>
      </p:sp>
      <p:sp>
        <p:nvSpPr>
          <p:cNvPr id="4" name="Footer Placeholder 3">
            <a:extLst>
              <a:ext uri="{FF2B5EF4-FFF2-40B4-BE49-F238E27FC236}">
                <a16:creationId xmlns:a16="http://schemas.microsoft.com/office/drawing/2014/main" id="{1ABCE705-49BC-4566-A966-54C699FC45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970603-8740-419F-93D3-B7A76C62788F}"/>
              </a:ext>
            </a:extLst>
          </p:cNvPr>
          <p:cNvSpPr>
            <a:spLocks noGrp="1"/>
          </p:cNvSpPr>
          <p:nvPr>
            <p:ph type="sldNum" sz="quarter" idx="12"/>
          </p:nvPr>
        </p:nvSpPr>
        <p:spPr/>
        <p:txBody>
          <a:bodyPr/>
          <a:lstStyle/>
          <a:p>
            <a:fld id="{8DDE0D07-2BD6-4254-B05A-3F6B0884B596}" type="slidenum">
              <a:rPr lang="en-US" smtClean="0"/>
              <a:t>‹#›</a:t>
            </a:fld>
            <a:endParaRPr lang="en-US"/>
          </a:p>
        </p:txBody>
      </p:sp>
    </p:spTree>
    <p:extLst>
      <p:ext uri="{BB962C8B-B14F-4D97-AF65-F5344CB8AC3E}">
        <p14:creationId xmlns:p14="http://schemas.microsoft.com/office/powerpoint/2010/main" val="66114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7E810F-617F-4A90-9F92-33F6438AA337}"/>
              </a:ext>
            </a:extLst>
          </p:cNvPr>
          <p:cNvSpPr>
            <a:spLocks noGrp="1"/>
          </p:cNvSpPr>
          <p:nvPr>
            <p:ph type="dt" sz="half" idx="10"/>
          </p:nvPr>
        </p:nvSpPr>
        <p:spPr/>
        <p:txBody>
          <a:bodyPr/>
          <a:lstStyle/>
          <a:p>
            <a:fld id="{D13338A6-FD43-4713-A339-D8A4E59095A5}" type="datetimeFigureOut">
              <a:rPr lang="en-US" smtClean="0"/>
              <a:t>9/25/2021</a:t>
            </a:fld>
            <a:endParaRPr lang="en-US"/>
          </a:p>
        </p:txBody>
      </p:sp>
      <p:sp>
        <p:nvSpPr>
          <p:cNvPr id="3" name="Footer Placeholder 2">
            <a:extLst>
              <a:ext uri="{FF2B5EF4-FFF2-40B4-BE49-F238E27FC236}">
                <a16:creationId xmlns:a16="http://schemas.microsoft.com/office/drawing/2014/main" id="{6D75A2F2-EEBA-4293-80F6-BCB66A15BD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A68A39-01AE-44CB-807A-B5ACC2376485}"/>
              </a:ext>
            </a:extLst>
          </p:cNvPr>
          <p:cNvSpPr>
            <a:spLocks noGrp="1"/>
          </p:cNvSpPr>
          <p:nvPr>
            <p:ph type="sldNum" sz="quarter" idx="12"/>
          </p:nvPr>
        </p:nvSpPr>
        <p:spPr/>
        <p:txBody>
          <a:bodyPr/>
          <a:lstStyle/>
          <a:p>
            <a:fld id="{8DDE0D07-2BD6-4254-B05A-3F6B0884B596}" type="slidenum">
              <a:rPr lang="en-US" smtClean="0"/>
              <a:t>‹#›</a:t>
            </a:fld>
            <a:endParaRPr lang="en-US"/>
          </a:p>
        </p:txBody>
      </p:sp>
    </p:spTree>
    <p:extLst>
      <p:ext uri="{BB962C8B-B14F-4D97-AF65-F5344CB8AC3E}">
        <p14:creationId xmlns:p14="http://schemas.microsoft.com/office/powerpoint/2010/main" val="142843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BD70-D5E6-4532-9461-FF9BAAA5A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59191C-81C1-4EB4-9BD3-1ACE99DDC4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E7A28F-3B1E-4AEC-9330-89BF51DF5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8BFE65-6BCC-4613-B157-0EA7F11F567C}"/>
              </a:ext>
            </a:extLst>
          </p:cNvPr>
          <p:cNvSpPr>
            <a:spLocks noGrp="1"/>
          </p:cNvSpPr>
          <p:nvPr>
            <p:ph type="dt" sz="half" idx="10"/>
          </p:nvPr>
        </p:nvSpPr>
        <p:spPr/>
        <p:txBody>
          <a:bodyPr/>
          <a:lstStyle/>
          <a:p>
            <a:fld id="{D13338A6-FD43-4713-A339-D8A4E59095A5}" type="datetimeFigureOut">
              <a:rPr lang="en-US" smtClean="0"/>
              <a:t>9/25/2021</a:t>
            </a:fld>
            <a:endParaRPr lang="en-US"/>
          </a:p>
        </p:txBody>
      </p:sp>
      <p:sp>
        <p:nvSpPr>
          <p:cNvPr id="6" name="Footer Placeholder 5">
            <a:extLst>
              <a:ext uri="{FF2B5EF4-FFF2-40B4-BE49-F238E27FC236}">
                <a16:creationId xmlns:a16="http://schemas.microsoft.com/office/drawing/2014/main" id="{11B7D9C6-4F97-464E-8254-27FD29B30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E9FCCE-420E-4F95-8B82-B622510E6851}"/>
              </a:ext>
            </a:extLst>
          </p:cNvPr>
          <p:cNvSpPr>
            <a:spLocks noGrp="1"/>
          </p:cNvSpPr>
          <p:nvPr>
            <p:ph type="sldNum" sz="quarter" idx="12"/>
          </p:nvPr>
        </p:nvSpPr>
        <p:spPr/>
        <p:txBody>
          <a:bodyPr/>
          <a:lstStyle/>
          <a:p>
            <a:fld id="{8DDE0D07-2BD6-4254-B05A-3F6B0884B596}" type="slidenum">
              <a:rPr lang="en-US" smtClean="0"/>
              <a:t>‹#›</a:t>
            </a:fld>
            <a:endParaRPr lang="en-US"/>
          </a:p>
        </p:txBody>
      </p:sp>
    </p:spTree>
    <p:extLst>
      <p:ext uri="{BB962C8B-B14F-4D97-AF65-F5344CB8AC3E}">
        <p14:creationId xmlns:p14="http://schemas.microsoft.com/office/powerpoint/2010/main" val="72745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B7DF-1FE1-4850-8F3E-5A8AF90BED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725D9F-38EB-411C-87E7-416D28399A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A21452-0AF1-4321-B979-71B941DCA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D48F-31CD-4A46-B4E8-60FE09BB5449}"/>
              </a:ext>
            </a:extLst>
          </p:cNvPr>
          <p:cNvSpPr>
            <a:spLocks noGrp="1"/>
          </p:cNvSpPr>
          <p:nvPr>
            <p:ph type="dt" sz="half" idx="10"/>
          </p:nvPr>
        </p:nvSpPr>
        <p:spPr/>
        <p:txBody>
          <a:bodyPr/>
          <a:lstStyle/>
          <a:p>
            <a:fld id="{D13338A6-FD43-4713-A339-D8A4E59095A5}" type="datetimeFigureOut">
              <a:rPr lang="en-US" smtClean="0"/>
              <a:t>9/25/2021</a:t>
            </a:fld>
            <a:endParaRPr lang="en-US"/>
          </a:p>
        </p:txBody>
      </p:sp>
      <p:sp>
        <p:nvSpPr>
          <p:cNvPr id="6" name="Footer Placeholder 5">
            <a:extLst>
              <a:ext uri="{FF2B5EF4-FFF2-40B4-BE49-F238E27FC236}">
                <a16:creationId xmlns:a16="http://schemas.microsoft.com/office/drawing/2014/main" id="{81BF44E5-6BDF-430C-8630-A395A95A3A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B74B6E-E12B-41BA-85DA-7DFA9552297F}"/>
              </a:ext>
            </a:extLst>
          </p:cNvPr>
          <p:cNvSpPr>
            <a:spLocks noGrp="1"/>
          </p:cNvSpPr>
          <p:nvPr>
            <p:ph type="sldNum" sz="quarter" idx="12"/>
          </p:nvPr>
        </p:nvSpPr>
        <p:spPr/>
        <p:txBody>
          <a:bodyPr/>
          <a:lstStyle/>
          <a:p>
            <a:fld id="{8DDE0D07-2BD6-4254-B05A-3F6B0884B596}" type="slidenum">
              <a:rPr lang="en-US" smtClean="0"/>
              <a:t>‹#›</a:t>
            </a:fld>
            <a:endParaRPr lang="en-US"/>
          </a:p>
        </p:txBody>
      </p:sp>
    </p:spTree>
    <p:extLst>
      <p:ext uri="{BB962C8B-B14F-4D97-AF65-F5344CB8AC3E}">
        <p14:creationId xmlns:p14="http://schemas.microsoft.com/office/powerpoint/2010/main" val="7917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CCF47-32E8-48C8-9BA3-F06B05C8B7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0C0548-824E-447B-9486-DFFDEBBAF0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31BBB-79C3-4CBD-8BC2-B85B9AF3E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338A6-FD43-4713-A339-D8A4E59095A5}" type="datetimeFigureOut">
              <a:rPr lang="en-US" smtClean="0"/>
              <a:t>9/25/2021</a:t>
            </a:fld>
            <a:endParaRPr lang="en-US"/>
          </a:p>
        </p:txBody>
      </p:sp>
      <p:sp>
        <p:nvSpPr>
          <p:cNvPr id="5" name="Footer Placeholder 4">
            <a:extLst>
              <a:ext uri="{FF2B5EF4-FFF2-40B4-BE49-F238E27FC236}">
                <a16:creationId xmlns:a16="http://schemas.microsoft.com/office/drawing/2014/main" id="{B0034A3B-5A67-4CB1-B9E4-ADC43E121C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58FBE5-B92C-4898-907D-A8518E1CE6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E0D07-2BD6-4254-B05A-3F6B0884B596}" type="slidenum">
              <a:rPr lang="en-US" smtClean="0"/>
              <a:t>‹#›</a:t>
            </a:fld>
            <a:endParaRPr lang="en-US"/>
          </a:p>
        </p:txBody>
      </p:sp>
    </p:spTree>
    <p:extLst>
      <p:ext uri="{BB962C8B-B14F-4D97-AF65-F5344CB8AC3E}">
        <p14:creationId xmlns:p14="http://schemas.microsoft.com/office/powerpoint/2010/main" val="3608567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374B-0440-4A06-852B-FE6002E2927C}"/>
              </a:ext>
            </a:extLst>
          </p:cNvPr>
          <p:cNvSpPr>
            <a:spLocks noGrp="1"/>
          </p:cNvSpPr>
          <p:nvPr>
            <p:ph type="ctrTitle"/>
          </p:nvPr>
        </p:nvSpPr>
        <p:spPr>
          <a:xfrm>
            <a:off x="709684" y="2429300"/>
            <a:ext cx="7792872" cy="1613849"/>
          </a:xfrm>
        </p:spPr>
        <p:txBody>
          <a:bodyPr anchor="t">
            <a:normAutofit/>
            <a:scene3d>
              <a:camera prst="isometricOffAxis1Right"/>
              <a:lightRig rig="threePt" dir="t"/>
            </a:scene3d>
          </a:bodyPr>
          <a:lstStyle/>
          <a:p>
            <a:r>
              <a:rPr lang="en-US" sz="9600" dirty="0">
                <a:ln w="38100">
                  <a:solidFill>
                    <a:schemeClr val="accent6">
                      <a:lumMod val="75000"/>
                    </a:schemeClr>
                  </a:solidFill>
                </a:ln>
                <a:latin typeface="Carter One" panose="03080802040405060005" pitchFamily="66" charset="0"/>
              </a:rPr>
              <a:t>Autonomy?</a:t>
            </a:r>
          </a:p>
        </p:txBody>
      </p:sp>
      <p:sp>
        <p:nvSpPr>
          <p:cNvPr id="3" name="Subtitle 2">
            <a:extLst>
              <a:ext uri="{FF2B5EF4-FFF2-40B4-BE49-F238E27FC236}">
                <a16:creationId xmlns:a16="http://schemas.microsoft.com/office/drawing/2014/main" id="{4B4E3AC3-7BCB-43C3-9A8D-8ED1F94B1732}"/>
              </a:ext>
            </a:extLst>
          </p:cNvPr>
          <p:cNvSpPr>
            <a:spLocks noGrp="1"/>
          </p:cNvSpPr>
          <p:nvPr>
            <p:ph type="subTitle" idx="1"/>
          </p:nvPr>
        </p:nvSpPr>
        <p:spPr>
          <a:xfrm>
            <a:off x="238837" y="1651380"/>
            <a:ext cx="4367283" cy="1091820"/>
          </a:xfrm>
        </p:spPr>
        <p:txBody>
          <a:bodyPr>
            <a:normAutofit/>
          </a:bodyPr>
          <a:lstStyle/>
          <a:p>
            <a:r>
              <a:rPr lang="en-US" sz="4800" dirty="0">
                <a:solidFill>
                  <a:schemeClr val="accent6">
                    <a:lumMod val="50000"/>
                  </a:schemeClr>
                </a:solidFill>
                <a:latin typeface="Rock Salt" pitchFamily="2" charset="0"/>
              </a:rPr>
              <a:t>What Is</a:t>
            </a:r>
          </a:p>
        </p:txBody>
      </p:sp>
    </p:spTree>
    <p:extLst>
      <p:ext uri="{BB962C8B-B14F-4D97-AF65-F5344CB8AC3E}">
        <p14:creationId xmlns:p14="http://schemas.microsoft.com/office/powerpoint/2010/main" val="1504234512"/>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801191-FA5F-46FD-AA47-4DB70DA874F8}"/>
              </a:ext>
            </a:extLst>
          </p:cNvPr>
          <p:cNvSpPr/>
          <p:nvPr/>
        </p:nvSpPr>
        <p:spPr>
          <a:xfrm>
            <a:off x="3" y="0"/>
            <a:ext cx="8461612" cy="6858000"/>
          </a:xfrm>
          <a:prstGeom prst="rect">
            <a:avLst/>
          </a:prstGeom>
          <a:solidFill>
            <a:srgbClr val="BDBEB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AE374B-0440-4A06-852B-FE6002E2927C}"/>
              </a:ext>
            </a:extLst>
          </p:cNvPr>
          <p:cNvSpPr>
            <a:spLocks noGrp="1"/>
          </p:cNvSpPr>
          <p:nvPr>
            <p:ph type="ctrTitle"/>
          </p:nvPr>
        </p:nvSpPr>
        <p:spPr>
          <a:xfrm>
            <a:off x="1296546" y="232010"/>
            <a:ext cx="5700215" cy="1473960"/>
          </a:xfrm>
        </p:spPr>
        <p:txBody>
          <a:bodyPr anchor="t">
            <a:normAutofit/>
          </a:bodyPr>
          <a:lstStyle/>
          <a:p>
            <a:r>
              <a:rPr lang="en-US" sz="4400" dirty="0">
                <a:ln w="38100">
                  <a:noFill/>
                </a:ln>
                <a:solidFill>
                  <a:schemeClr val="accent6">
                    <a:lumMod val="50000"/>
                  </a:schemeClr>
                </a:solidFill>
                <a:latin typeface="Carter One" panose="03080802040405060005" pitchFamily="66" charset="0"/>
              </a:rPr>
              <a:t>N.T. Congregations Were Autonomous</a:t>
            </a:r>
          </a:p>
        </p:txBody>
      </p:sp>
      <p:sp>
        <p:nvSpPr>
          <p:cNvPr id="3" name="Subtitle 2">
            <a:extLst>
              <a:ext uri="{FF2B5EF4-FFF2-40B4-BE49-F238E27FC236}">
                <a16:creationId xmlns:a16="http://schemas.microsoft.com/office/drawing/2014/main" id="{4B4E3AC3-7BCB-43C3-9A8D-8ED1F94B1732}"/>
              </a:ext>
            </a:extLst>
          </p:cNvPr>
          <p:cNvSpPr>
            <a:spLocks noGrp="1"/>
          </p:cNvSpPr>
          <p:nvPr>
            <p:ph type="subTitle" idx="1"/>
          </p:nvPr>
        </p:nvSpPr>
        <p:spPr>
          <a:xfrm>
            <a:off x="286604" y="1705969"/>
            <a:ext cx="7724632" cy="4612943"/>
          </a:xfrm>
        </p:spPr>
        <p:txBody>
          <a:bodyPr>
            <a:normAutofit lnSpcReduction="10000"/>
          </a:bodyPr>
          <a:lstStyle/>
          <a:p>
            <a:pPr marL="395288" indent="-393700" algn="l">
              <a:spcBef>
                <a:spcPts val="0"/>
              </a:spcBef>
              <a:buFont typeface="Arial" panose="020B0604020202020204" pitchFamily="34" charset="0"/>
              <a:buChar char="•"/>
            </a:pPr>
            <a:r>
              <a:rPr lang="en-US" sz="4400" b="1" dirty="0">
                <a:solidFill>
                  <a:schemeClr val="accent6">
                    <a:lumMod val="50000"/>
                  </a:schemeClr>
                </a:solidFill>
              </a:rPr>
              <a:t>Complete Org. Within Itself</a:t>
            </a:r>
          </a:p>
          <a:p>
            <a:pPr marL="852488" lvl="1" indent="-393700" algn="l">
              <a:spcBef>
                <a:spcPts val="0"/>
              </a:spcBef>
            </a:pPr>
            <a:r>
              <a:rPr lang="en-US" sz="4400" i="1" dirty="0">
                <a:solidFill>
                  <a:schemeClr val="accent6">
                    <a:lumMod val="50000"/>
                  </a:schemeClr>
                </a:solidFill>
              </a:rPr>
              <a:t>Acts 14:23; 20:28; Phil. 1:1</a:t>
            </a:r>
          </a:p>
          <a:p>
            <a:pPr marL="395288" indent="-393700" algn="l">
              <a:spcBef>
                <a:spcPts val="0"/>
              </a:spcBef>
              <a:buFont typeface="Arial" panose="020B0604020202020204" pitchFamily="34" charset="0"/>
              <a:buChar char="•"/>
            </a:pPr>
            <a:r>
              <a:rPr lang="en-US" sz="4400" b="1" dirty="0">
                <a:solidFill>
                  <a:schemeClr val="accent6">
                    <a:lumMod val="50000"/>
                  </a:schemeClr>
                </a:solidFill>
              </a:rPr>
              <a:t>Independent in Org./Work</a:t>
            </a:r>
          </a:p>
          <a:p>
            <a:pPr marL="463550" lvl="1" algn="l">
              <a:spcBef>
                <a:spcPts val="0"/>
              </a:spcBef>
            </a:pPr>
            <a:r>
              <a:rPr lang="en-US" sz="4400" i="1" dirty="0">
                <a:solidFill>
                  <a:schemeClr val="accent6">
                    <a:lumMod val="50000"/>
                  </a:schemeClr>
                </a:solidFill>
              </a:rPr>
              <a:t>1 Cor. 16:-13; 2 Cor. 11:8;      Acts 13:1</a:t>
            </a:r>
          </a:p>
          <a:p>
            <a:pPr marL="395288" indent="-393700" algn="l">
              <a:spcBef>
                <a:spcPts val="0"/>
              </a:spcBef>
              <a:buFont typeface="Arial" panose="020B0604020202020204" pitchFamily="34" charset="0"/>
              <a:buChar char="•"/>
            </a:pPr>
            <a:r>
              <a:rPr lang="en-US" sz="4400" b="1" dirty="0">
                <a:solidFill>
                  <a:schemeClr val="accent6">
                    <a:lumMod val="50000"/>
                  </a:schemeClr>
                </a:solidFill>
              </a:rPr>
              <a:t>Had Its Own Rulers (Elders)</a:t>
            </a:r>
          </a:p>
          <a:p>
            <a:pPr lvl="1" algn="l">
              <a:spcBef>
                <a:spcPts val="0"/>
              </a:spcBef>
            </a:pPr>
            <a:r>
              <a:rPr lang="en-US" sz="4400" i="1" dirty="0">
                <a:solidFill>
                  <a:schemeClr val="accent6">
                    <a:lumMod val="50000"/>
                  </a:schemeClr>
                </a:solidFill>
              </a:rPr>
              <a:t>Heb. 13:17; 1 Pt. 5:2-3               1 Thess. 5:12-14</a:t>
            </a:r>
          </a:p>
          <a:p>
            <a:pPr marL="571500" indent="-571500" algn="l">
              <a:buFont typeface="Arial" panose="020B0604020202020204" pitchFamily="34" charset="0"/>
              <a:buChar char="•"/>
            </a:pPr>
            <a:endParaRPr lang="en-US" sz="4400" dirty="0">
              <a:solidFill>
                <a:schemeClr val="accent6">
                  <a:lumMod val="50000"/>
                </a:schemeClr>
              </a:solidFill>
            </a:endParaRPr>
          </a:p>
        </p:txBody>
      </p:sp>
      <p:cxnSp>
        <p:nvCxnSpPr>
          <p:cNvPr id="8" name="Straight Connector 7">
            <a:extLst>
              <a:ext uri="{FF2B5EF4-FFF2-40B4-BE49-F238E27FC236}">
                <a16:creationId xmlns:a16="http://schemas.microsoft.com/office/drawing/2014/main" id="{97844F7F-A0E9-4516-9952-C95E833C9E78}"/>
              </a:ext>
            </a:extLst>
          </p:cNvPr>
          <p:cNvCxnSpPr/>
          <p:nvPr/>
        </p:nvCxnSpPr>
        <p:spPr>
          <a:xfrm>
            <a:off x="8461615" y="0"/>
            <a:ext cx="0" cy="6858000"/>
          </a:xfrm>
          <a:prstGeom prst="line">
            <a:avLst/>
          </a:prstGeom>
          <a:ln w="444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25267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801191-FA5F-46FD-AA47-4DB70DA874F8}"/>
              </a:ext>
            </a:extLst>
          </p:cNvPr>
          <p:cNvSpPr/>
          <p:nvPr/>
        </p:nvSpPr>
        <p:spPr>
          <a:xfrm>
            <a:off x="3" y="0"/>
            <a:ext cx="8461612" cy="6858000"/>
          </a:xfrm>
          <a:prstGeom prst="rect">
            <a:avLst/>
          </a:prstGeom>
          <a:solidFill>
            <a:srgbClr val="BDBEB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AE374B-0440-4A06-852B-FE6002E2927C}"/>
              </a:ext>
            </a:extLst>
          </p:cNvPr>
          <p:cNvSpPr>
            <a:spLocks noGrp="1"/>
          </p:cNvSpPr>
          <p:nvPr>
            <p:ph type="ctrTitle"/>
          </p:nvPr>
        </p:nvSpPr>
        <p:spPr>
          <a:xfrm>
            <a:off x="1282898" y="232010"/>
            <a:ext cx="5700215" cy="1473960"/>
          </a:xfrm>
        </p:spPr>
        <p:txBody>
          <a:bodyPr anchor="t">
            <a:normAutofit/>
          </a:bodyPr>
          <a:lstStyle/>
          <a:p>
            <a:r>
              <a:rPr lang="en-US" sz="4400" dirty="0">
                <a:ln w="38100">
                  <a:noFill/>
                </a:ln>
                <a:solidFill>
                  <a:schemeClr val="accent6">
                    <a:lumMod val="50000"/>
                  </a:schemeClr>
                </a:solidFill>
                <a:latin typeface="Carter One" panose="03080802040405060005" pitchFamily="66" charset="0"/>
              </a:rPr>
              <a:t>What Autonomy Does Not Mean</a:t>
            </a:r>
          </a:p>
        </p:txBody>
      </p:sp>
      <p:sp>
        <p:nvSpPr>
          <p:cNvPr id="3" name="Subtitle 2">
            <a:extLst>
              <a:ext uri="{FF2B5EF4-FFF2-40B4-BE49-F238E27FC236}">
                <a16:creationId xmlns:a16="http://schemas.microsoft.com/office/drawing/2014/main" id="{4B4E3AC3-7BCB-43C3-9A8D-8ED1F94B1732}"/>
              </a:ext>
            </a:extLst>
          </p:cNvPr>
          <p:cNvSpPr>
            <a:spLocks noGrp="1"/>
          </p:cNvSpPr>
          <p:nvPr>
            <p:ph type="subTitle" idx="1"/>
          </p:nvPr>
        </p:nvSpPr>
        <p:spPr>
          <a:xfrm>
            <a:off x="286603" y="1651376"/>
            <a:ext cx="8042749" cy="4974614"/>
          </a:xfrm>
        </p:spPr>
        <p:txBody>
          <a:bodyPr>
            <a:normAutofit lnSpcReduction="10000"/>
          </a:bodyPr>
          <a:lstStyle/>
          <a:p>
            <a:pPr marL="395288" indent="-393700" algn="l">
              <a:spcBef>
                <a:spcPts val="0"/>
              </a:spcBef>
              <a:buFont typeface="Arial" panose="020B0604020202020204" pitchFamily="34" charset="0"/>
              <a:buChar char="•"/>
            </a:pPr>
            <a:r>
              <a:rPr lang="en-US" sz="4400" b="1" dirty="0">
                <a:solidFill>
                  <a:schemeClr val="accent6">
                    <a:lumMod val="50000"/>
                  </a:schemeClr>
                </a:solidFill>
              </a:rPr>
              <a:t>Each church decides Doctrine</a:t>
            </a:r>
          </a:p>
          <a:p>
            <a:pPr marL="852488" lvl="1" indent="-393700" algn="l">
              <a:spcBef>
                <a:spcPts val="0"/>
              </a:spcBef>
            </a:pPr>
            <a:r>
              <a:rPr lang="en-US" sz="4400" i="1" dirty="0">
                <a:solidFill>
                  <a:schemeClr val="accent6">
                    <a:lumMod val="50000"/>
                  </a:schemeClr>
                </a:solidFill>
              </a:rPr>
              <a:t>2 Tim. 3:16-17; 1 Cor. 4:17</a:t>
            </a:r>
          </a:p>
          <a:p>
            <a:pPr marL="395288" indent="-393700" algn="l">
              <a:spcBef>
                <a:spcPts val="0"/>
              </a:spcBef>
              <a:buFont typeface="Arial" panose="020B0604020202020204" pitchFamily="34" charset="0"/>
              <a:buChar char="•"/>
            </a:pPr>
            <a:r>
              <a:rPr lang="en-US" sz="4400" b="1" dirty="0">
                <a:solidFill>
                  <a:schemeClr val="accent6">
                    <a:lumMod val="50000"/>
                  </a:schemeClr>
                </a:solidFill>
              </a:rPr>
              <a:t>Each Church is Immune from outside Admonition</a:t>
            </a:r>
          </a:p>
          <a:p>
            <a:pPr marL="465138" lvl="1" indent="12700" algn="l">
              <a:spcBef>
                <a:spcPts val="0"/>
              </a:spcBef>
            </a:pPr>
            <a:r>
              <a:rPr lang="en-US" sz="4400" i="1" dirty="0">
                <a:solidFill>
                  <a:schemeClr val="accent6">
                    <a:lumMod val="50000"/>
                  </a:schemeClr>
                </a:solidFill>
              </a:rPr>
              <a:t>Col. 4:16; 1 Thess. 5:27                1 Cor. 1:11, 5:1; 4:17; Col. 2:5-8</a:t>
            </a:r>
          </a:p>
          <a:p>
            <a:pPr marL="395288" indent="-393700" algn="l">
              <a:spcBef>
                <a:spcPts val="0"/>
              </a:spcBef>
              <a:buFont typeface="Arial" panose="020B0604020202020204" pitchFamily="34" charset="0"/>
              <a:buChar char="•"/>
            </a:pPr>
            <a:r>
              <a:rPr lang="en-US" sz="4400" b="1" dirty="0">
                <a:solidFill>
                  <a:schemeClr val="accent6">
                    <a:lumMod val="50000"/>
                  </a:schemeClr>
                </a:solidFill>
              </a:rPr>
              <a:t>It is Not Compatible with Unity</a:t>
            </a:r>
          </a:p>
          <a:p>
            <a:pPr lvl="1" algn="l">
              <a:spcBef>
                <a:spcPts val="0"/>
              </a:spcBef>
            </a:pPr>
            <a:r>
              <a:rPr lang="en-US" sz="4400" i="1" dirty="0">
                <a:solidFill>
                  <a:schemeClr val="accent6">
                    <a:lumMod val="50000"/>
                  </a:schemeClr>
                </a:solidFill>
              </a:rPr>
              <a:t>Jn. 17:20-21; 1 Cor. 1:10           Eph. 6:4-6</a:t>
            </a:r>
          </a:p>
          <a:p>
            <a:pPr marL="571500" indent="-571500" algn="l">
              <a:buFont typeface="Arial" panose="020B0604020202020204" pitchFamily="34" charset="0"/>
              <a:buChar char="•"/>
            </a:pPr>
            <a:endParaRPr lang="en-US" sz="4400" dirty="0">
              <a:solidFill>
                <a:schemeClr val="accent6">
                  <a:lumMod val="50000"/>
                </a:schemeClr>
              </a:solidFill>
            </a:endParaRPr>
          </a:p>
        </p:txBody>
      </p:sp>
      <p:cxnSp>
        <p:nvCxnSpPr>
          <p:cNvPr id="8" name="Straight Connector 7">
            <a:extLst>
              <a:ext uri="{FF2B5EF4-FFF2-40B4-BE49-F238E27FC236}">
                <a16:creationId xmlns:a16="http://schemas.microsoft.com/office/drawing/2014/main" id="{97844F7F-A0E9-4516-9952-C95E833C9E78}"/>
              </a:ext>
            </a:extLst>
          </p:cNvPr>
          <p:cNvCxnSpPr/>
          <p:nvPr/>
        </p:nvCxnSpPr>
        <p:spPr>
          <a:xfrm>
            <a:off x="8461615" y="0"/>
            <a:ext cx="0" cy="6858000"/>
          </a:xfrm>
          <a:prstGeom prst="line">
            <a:avLst/>
          </a:prstGeom>
          <a:ln w="444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99964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374B-0440-4A06-852B-FE6002E2927C}"/>
              </a:ext>
            </a:extLst>
          </p:cNvPr>
          <p:cNvSpPr>
            <a:spLocks noGrp="1"/>
          </p:cNvSpPr>
          <p:nvPr>
            <p:ph type="ctrTitle"/>
          </p:nvPr>
        </p:nvSpPr>
        <p:spPr>
          <a:xfrm>
            <a:off x="565265" y="422745"/>
            <a:ext cx="5112204" cy="1613849"/>
          </a:xfrm>
        </p:spPr>
        <p:txBody>
          <a:bodyPr anchor="t">
            <a:normAutofit/>
          </a:bodyPr>
          <a:lstStyle/>
          <a:p>
            <a:pPr algn="l"/>
            <a:r>
              <a:rPr lang="en-US" dirty="0">
                <a:ln w="38100">
                  <a:solidFill>
                    <a:schemeClr val="accent6">
                      <a:lumMod val="75000"/>
                    </a:schemeClr>
                  </a:solidFill>
                </a:ln>
                <a:latin typeface="Carter One" panose="03080802040405060005" pitchFamily="66" charset="0"/>
              </a:rPr>
              <a:t>Conclusion</a:t>
            </a:r>
          </a:p>
        </p:txBody>
      </p:sp>
      <p:sp>
        <p:nvSpPr>
          <p:cNvPr id="3" name="Subtitle 2">
            <a:extLst>
              <a:ext uri="{FF2B5EF4-FFF2-40B4-BE49-F238E27FC236}">
                <a16:creationId xmlns:a16="http://schemas.microsoft.com/office/drawing/2014/main" id="{4B4E3AC3-7BCB-43C3-9A8D-8ED1F94B1732}"/>
              </a:ext>
            </a:extLst>
          </p:cNvPr>
          <p:cNvSpPr>
            <a:spLocks noGrp="1"/>
          </p:cNvSpPr>
          <p:nvPr>
            <p:ph type="subTitle" idx="1"/>
          </p:nvPr>
        </p:nvSpPr>
        <p:spPr>
          <a:xfrm>
            <a:off x="565265" y="1517493"/>
            <a:ext cx="8429105" cy="3623513"/>
          </a:xfrm>
        </p:spPr>
        <p:txBody>
          <a:bodyPr>
            <a:normAutofit/>
          </a:bodyPr>
          <a:lstStyle/>
          <a:p>
            <a:pPr algn="l"/>
            <a:r>
              <a:rPr lang="en-US" sz="4800" dirty="0">
                <a:solidFill>
                  <a:schemeClr val="accent6">
                    <a:lumMod val="50000"/>
                  </a:schemeClr>
                </a:solidFill>
              </a:rPr>
              <a:t>   God’s plan for the church is perfect. May we all respect the autonomy of local congregations, and reject those who deny it.</a:t>
            </a:r>
          </a:p>
        </p:txBody>
      </p:sp>
    </p:spTree>
    <p:extLst>
      <p:ext uri="{BB962C8B-B14F-4D97-AF65-F5344CB8AC3E}">
        <p14:creationId xmlns:p14="http://schemas.microsoft.com/office/powerpoint/2010/main" val="115138832"/>
      </p:ext>
    </p:extLst>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2594</Words>
  <Application>Microsoft Office PowerPoint</Application>
  <PresentationFormat>Widescreen</PresentationFormat>
  <Paragraphs>108</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Open Sans</vt:lpstr>
      <vt:lpstr>inherit</vt:lpstr>
      <vt:lpstr>Calibri Light</vt:lpstr>
      <vt:lpstr>Carter One</vt:lpstr>
      <vt:lpstr>Rock Salt</vt:lpstr>
      <vt:lpstr>Arial</vt:lpstr>
      <vt:lpstr>Calibri</vt:lpstr>
      <vt:lpstr>Office Theme</vt:lpstr>
      <vt:lpstr>Autonomy?</vt:lpstr>
      <vt:lpstr>N.T. Congregations Were Autonomous</vt:lpstr>
      <vt:lpstr>What Autonomy Does Not Mean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Autonomy?</dc:title>
  <dc:creator>Stan Cox</dc:creator>
  <cp:lastModifiedBy>Stan Cox</cp:lastModifiedBy>
  <cp:revision>1</cp:revision>
  <dcterms:created xsi:type="dcterms:W3CDTF">2021-09-21T00:13:00Z</dcterms:created>
  <dcterms:modified xsi:type="dcterms:W3CDTF">2021-09-26T03:17:09Z</dcterms:modified>
</cp:coreProperties>
</file>